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2.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3.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4"/>
  </p:notesMasterIdLst>
  <p:handoutMasterIdLst>
    <p:handoutMasterId r:id="rId35"/>
  </p:handoutMasterIdLst>
  <p:sldIdLst>
    <p:sldId id="256" r:id="rId2"/>
    <p:sldId id="258" r:id="rId3"/>
    <p:sldId id="306" r:id="rId4"/>
    <p:sldId id="259" r:id="rId5"/>
    <p:sldId id="307" r:id="rId6"/>
    <p:sldId id="309" r:id="rId7"/>
    <p:sldId id="310" r:id="rId8"/>
    <p:sldId id="261" r:id="rId9"/>
    <p:sldId id="263" r:id="rId10"/>
    <p:sldId id="312" r:id="rId11"/>
    <p:sldId id="262" r:id="rId12"/>
    <p:sldId id="264" r:id="rId13"/>
    <p:sldId id="314" r:id="rId14"/>
    <p:sldId id="298" r:id="rId15"/>
    <p:sldId id="325" r:id="rId16"/>
    <p:sldId id="327" r:id="rId17"/>
    <p:sldId id="315" r:id="rId18"/>
    <p:sldId id="326" r:id="rId19"/>
    <p:sldId id="323" r:id="rId20"/>
    <p:sldId id="316" r:id="rId21"/>
    <p:sldId id="328" r:id="rId22"/>
    <p:sldId id="317" r:id="rId23"/>
    <p:sldId id="318" r:id="rId24"/>
    <p:sldId id="331" r:id="rId25"/>
    <p:sldId id="329" r:id="rId26"/>
    <p:sldId id="319" r:id="rId27"/>
    <p:sldId id="332" r:id="rId28"/>
    <p:sldId id="320" r:id="rId29"/>
    <p:sldId id="334" r:id="rId30"/>
    <p:sldId id="321" r:id="rId31"/>
    <p:sldId id="335" r:id="rId32"/>
    <p:sldId id="322" r:id="rId33"/>
  </p:sldIdLst>
  <p:sldSz cx="9144000" cy="6858000" type="screen4x3"/>
  <p:notesSz cx="6858000" cy="9144000"/>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814" autoAdjust="0"/>
  </p:normalViewPr>
  <p:slideViewPr>
    <p:cSldViewPr>
      <p:cViewPr varScale="1">
        <p:scale>
          <a:sx n="49" d="100"/>
          <a:sy n="49" d="100"/>
        </p:scale>
        <p:origin x="-1986"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501884-B85F-4D4C-A75D-EBEC9D1FB006}" type="doc">
      <dgm:prSet loTypeId="urn:microsoft.com/office/officeart/2005/8/layout/gear1" loCatId="relationship" qsTypeId="urn:microsoft.com/office/officeart/2005/8/quickstyle/simple1" qsCatId="simple" csTypeId="urn:microsoft.com/office/officeart/2005/8/colors/accent1_2" csCatId="accent1" phldr="1"/>
      <dgm:spPr/>
    </dgm:pt>
    <dgm:pt modelId="{170F37F4-F21E-429A-891B-D4BA458B7376}">
      <dgm:prSet phldrT="[Text]" custT="1"/>
      <dgm:spPr/>
      <dgm:t>
        <a:bodyPr/>
        <a:lstStyle/>
        <a:p>
          <a:r>
            <a:rPr lang="en-US" sz="2800" dirty="0" smtClean="0"/>
            <a:t>Third Article Gifts</a:t>
          </a:r>
          <a:endParaRPr lang="en-US" sz="2800" dirty="0"/>
        </a:p>
      </dgm:t>
    </dgm:pt>
    <dgm:pt modelId="{9783A1C2-81D2-4A2D-A0BF-FC0C2883A54B}" type="parTrans" cxnId="{18202575-F3EB-4ED3-B6C9-F4569D12007D}">
      <dgm:prSet/>
      <dgm:spPr/>
      <dgm:t>
        <a:bodyPr/>
        <a:lstStyle/>
        <a:p>
          <a:endParaRPr lang="en-US"/>
        </a:p>
      </dgm:t>
    </dgm:pt>
    <dgm:pt modelId="{2002C428-829A-4ECE-8772-486B8CA87E20}" type="sibTrans" cxnId="{18202575-F3EB-4ED3-B6C9-F4569D12007D}">
      <dgm:prSet/>
      <dgm:spPr/>
      <dgm:t>
        <a:bodyPr/>
        <a:lstStyle/>
        <a:p>
          <a:endParaRPr lang="en-US"/>
        </a:p>
      </dgm:t>
    </dgm:pt>
    <dgm:pt modelId="{D7AC9D2C-2179-4A15-9ADA-FA7E82427E98}">
      <dgm:prSet phldrT="[Text]" custT="1"/>
      <dgm:spPr/>
      <dgm:t>
        <a:bodyPr/>
        <a:lstStyle/>
        <a:p>
          <a:r>
            <a:rPr lang="en-US" sz="2000" dirty="0" smtClean="0"/>
            <a:t>First Article Gifts</a:t>
          </a:r>
          <a:endParaRPr lang="en-US" sz="2000" dirty="0"/>
        </a:p>
      </dgm:t>
    </dgm:pt>
    <dgm:pt modelId="{02C68FC4-0F55-4CEA-BDB1-C0E2589DCAD5}" type="parTrans" cxnId="{AB0FA5B5-2DDE-4913-BC30-09081A1245A9}">
      <dgm:prSet/>
      <dgm:spPr/>
      <dgm:t>
        <a:bodyPr/>
        <a:lstStyle/>
        <a:p>
          <a:endParaRPr lang="en-US"/>
        </a:p>
      </dgm:t>
    </dgm:pt>
    <dgm:pt modelId="{AB5A6755-34A6-46B6-B947-B2575FE1FAFB}" type="sibTrans" cxnId="{AB0FA5B5-2DDE-4913-BC30-09081A1245A9}">
      <dgm:prSet/>
      <dgm:spPr/>
      <dgm:t>
        <a:bodyPr/>
        <a:lstStyle/>
        <a:p>
          <a:endParaRPr lang="en-US"/>
        </a:p>
      </dgm:t>
    </dgm:pt>
    <dgm:pt modelId="{749B3FCC-46A7-4A15-B718-7BCC1B5FC6F3}">
      <dgm:prSet phldrT="[Text]"/>
      <dgm:spPr/>
      <dgm:t>
        <a:bodyPr/>
        <a:lstStyle/>
        <a:p>
          <a:r>
            <a:rPr lang="en-US" dirty="0" smtClean="0"/>
            <a:t>Second Article</a:t>
          </a:r>
          <a:endParaRPr lang="en-US" dirty="0"/>
        </a:p>
      </dgm:t>
    </dgm:pt>
    <dgm:pt modelId="{2A59F3E7-45EA-4914-8D6D-5447FD8618BE}" type="parTrans" cxnId="{59CAE311-B338-4DCC-97D7-EBB4EC1F69A6}">
      <dgm:prSet/>
      <dgm:spPr/>
      <dgm:t>
        <a:bodyPr/>
        <a:lstStyle/>
        <a:p>
          <a:endParaRPr lang="en-US"/>
        </a:p>
      </dgm:t>
    </dgm:pt>
    <dgm:pt modelId="{B234466C-A72C-42DB-9162-367F63ABB8D1}" type="sibTrans" cxnId="{59CAE311-B338-4DCC-97D7-EBB4EC1F69A6}">
      <dgm:prSet/>
      <dgm:spPr/>
      <dgm:t>
        <a:bodyPr/>
        <a:lstStyle/>
        <a:p>
          <a:endParaRPr lang="en-US"/>
        </a:p>
      </dgm:t>
    </dgm:pt>
    <dgm:pt modelId="{B116E37C-CB3D-4F79-B398-B4CD2F9866A2}" type="pres">
      <dgm:prSet presAssocID="{F5501884-B85F-4D4C-A75D-EBEC9D1FB006}" presName="composite" presStyleCnt="0">
        <dgm:presLayoutVars>
          <dgm:chMax val="3"/>
          <dgm:animLvl val="lvl"/>
          <dgm:resizeHandles val="exact"/>
        </dgm:presLayoutVars>
      </dgm:prSet>
      <dgm:spPr/>
    </dgm:pt>
    <dgm:pt modelId="{E6AE9A6C-25FA-4900-9C8C-33F8CD2F69BA}" type="pres">
      <dgm:prSet presAssocID="{170F37F4-F21E-429A-891B-D4BA458B7376}" presName="gear1" presStyleLbl="node1" presStyleIdx="0" presStyleCnt="3" custLinFactNeighborX="3904" custLinFactNeighborY="435">
        <dgm:presLayoutVars>
          <dgm:chMax val="1"/>
          <dgm:bulletEnabled val="1"/>
        </dgm:presLayoutVars>
      </dgm:prSet>
      <dgm:spPr/>
      <dgm:t>
        <a:bodyPr/>
        <a:lstStyle/>
        <a:p>
          <a:endParaRPr lang="en-US"/>
        </a:p>
      </dgm:t>
    </dgm:pt>
    <dgm:pt modelId="{590EC9FF-1944-479F-A0C0-03E11B128412}" type="pres">
      <dgm:prSet presAssocID="{170F37F4-F21E-429A-891B-D4BA458B7376}" presName="gear1srcNode" presStyleLbl="node1" presStyleIdx="0" presStyleCnt="3"/>
      <dgm:spPr/>
      <dgm:t>
        <a:bodyPr/>
        <a:lstStyle/>
        <a:p>
          <a:endParaRPr lang="en-US"/>
        </a:p>
      </dgm:t>
    </dgm:pt>
    <dgm:pt modelId="{043B7F9A-F1BC-4D43-9B47-37EC6A970B69}" type="pres">
      <dgm:prSet presAssocID="{170F37F4-F21E-429A-891B-D4BA458B7376}" presName="gear1dstNode" presStyleLbl="node1" presStyleIdx="0" presStyleCnt="3"/>
      <dgm:spPr/>
      <dgm:t>
        <a:bodyPr/>
        <a:lstStyle/>
        <a:p>
          <a:endParaRPr lang="en-US"/>
        </a:p>
      </dgm:t>
    </dgm:pt>
    <dgm:pt modelId="{1114BC93-2F58-4F0A-819B-09F50A425C82}" type="pres">
      <dgm:prSet presAssocID="{D7AC9D2C-2179-4A15-9ADA-FA7E82427E98}" presName="gear2" presStyleLbl="node1" presStyleIdx="1" presStyleCnt="3">
        <dgm:presLayoutVars>
          <dgm:chMax val="1"/>
          <dgm:bulletEnabled val="1"/>
        </dgm:presLayoutVars>
      </dgm:prSet>
      <dgm:spPr/>
      <dgm:t>
        <a:bodyPr/>
        <a:lstStyle/>
        <a:p>
          <a:endParaRPr lang="en-US"/>
        </a:p>
      </dgm:t>
    </dgm:pt>
    <dgm:pt modelId="{A9480769-3F48-4C7A-A2CF-9A1D44B3DAD5}" type="pres">
      <dgm:prSet presAssocID="{D7AC9D2C-2179-4A15-9ADA-FA7E82427E98}" presName="gear2srcNode" presStyleLbl="node1" presStyleIdx="1" presStyleCnt="3"/>
      <dgm:spPr/>
      <dgm:t>
        <a:bodyPr/>
        <a:lstStyle/>
        <a:p>
          <a:endParaRPr lang="en-US"/>
        </a:p>
      </dgm:t>
    </dgm:pt>
    <dgm:pt modelId="{EDCB83D3-DBF9-4959-8430-B9C6359FB124}" type="pres">
      <dgm:prSet presAssocID="{D7AC9D2C-2179-4A15-9ADA-FA7E82427E98}" presName="gear2dstNode" presStyleLbl="node1" presStyleIdx="1" presStyleCnt="3"/>
      <dgm:spPr/>
      <dgm:t>
        <a:bodyPr/>
        <a:lstStyle/>
        <a:p>
          <a:endParaRPr lang="en-US"/>
        </a:p>
      </dgm:t>
    </dgm:pt>
    <dgm:pt modelId="{B02F5045-41E9-406F-90CF-8C6D28BD1621}" type="pres">
      <dgm:prSet presAssocID="{749B3FCC-46A7-4A15-B718-7BCC1B5FC6F3}" presName="gear3" presStyleLbl="node1" presStyleIdx="2" presStyleCnt="3"/>
      <dgm:spPr/>
      <dgm:t>
        <a:bodyPr/>
        <a:lstStyle/>
        <a:p>
          <a:endParaRPr lang="en-US"/>
        </a:p>
      </dgm:t>
    </dgm:pt>
    <dgm:pt modelId="{F177E432-42CA-4BC3-A630-51680DA6CF9C}" type="pres">
      <dgm:prSet presAssocID="{749B3FCC-46A7-4A15-B718-7BCC1B5FC6F3}" presName="gear3tx" presStyleLbl="node1" presStyleIdx="2" presStyleCnt="3">
        <dgm:presLayoutVars>
          <dgm:chMax val="1"/>
          <dgm:bulletEnabled val="1"/>
        </dgm:presLayoutVars>
      </dgm:prSet>
      <dgm:spPr/>
      <dgm:t>
        <a:bodyPr/>
        <a:lstStyle/>
        <a:p>
          <a:endParaRPr lang="en-US"/>
        </a:p>
      </dgm:t>
    </dgm:pt>
    <dgm:pt modelId="{5F56FDFC-90FF-4F2A-B9F3-6249FF9A04E5}" type="pres">
      <dgm:prSet presAssocID="{749B3FCC-46A7-4A15-B718-7BCC1B5FC6F3}" presName="gear3srcNode" presStyleLbl="node1" presStyleIdx="2" presStyleCnt="3"/>
      <dgm:spPr/>
      <dgm:t>
        <a:bodyPr/>
        <a:lstStyle/>
        <a:p>
          <a:endParaRPr lang="en-US"/>
        </a:p>
      </dgm:t>
    </dgm:pt>
    <dgm:pt modelId="{E1FCBC63-8B8F-41F3-99BE-EBCB94A5DCAF}" type="pres">
      <dgm:prSet presAssocID="{749B3FCC-46A7-4A15-B718-7BCC1B5FC6F3}" presName="gear3dstNode" presStyleLbl="node1" presStyleIdx="2" presStyleCnt="3"/>
      <dgm:spPr/>
      <dgm:t>
        <a:bodyPr/>
        <a:lstStyle/>
        <a:p>
          <a:endParaRPr lang="en-US"/>
        </a:p>
      </dgm:t>
    </dgm:pt>
    <dgm:pt modelId="{0E1EA831-EB3A-45E6-9C7C-AD8357FFBAFB}" type="pres">
      <dgm:prSet presAssocID="{2002C428-829A-4ECE-8772-486B8CA87E20}" presName="connector1" presStyleLbl="sibTrans2D1" presStyleIdx="0" presStyleCnt="3"/>
      <dgm:spPr/>
      <dgm:t>
        <a:bodyPr/>
        <a:lstStyle/>
        <a:p>
          <a:endParaRPr lang="en-US"/>
        </a:p>
      </dgm:t>
    </dgm:pt>
    <dgm:pt modelId="{84CFBAF1-43EE-4401-B85A-0A809BA73892}" type="pres">
      <dgm:prSet presAssocID="{AB5A6755-34A6-46B6-B947-B2575FE1FAFB}" presName="connector2" presStyleLbl="sibTrans2D1" presStyleIdx="1" presStyleCnt="3"/>
      <dgm:spPr/>
      <dgm:t>
        <a:bodyPr/>
        <a:lstStyle/>
        <a:p>
          <a:endParaRPr lang="en-US"/>
        </a:p>
      </dgm:t>
    </dgm:pt>
    <dgm:pt modelId="{9BD2AF2A-C1C4-49EB-9379-00AED40C370F}" type="pres">
      <dgm:prSet presAssocID="{B234466C-A72C-42DB-9162-367F63ABB8D1}" presName="connector3" presStyleLbl="sibTrans2D1" presStyleIdx="2" presStyleCnt="3"/>
      <dgm:spPr/>
      <dgm:t>
        <a:bodyPr/>
        <a:lstStyle/>
        <a:p>
          <a:endParaRPr lang="en-US"/>
        </a:p>
      </dgm:t>
    </dgm:pt>
  </dgm:ptLst>
  <dgm:cxnLst>
    <dgm:cxn modelId="{A6112912-16CB-4FA8-A257-8283ECF087F2}" type="presOf" srcId="{749B3FCC-46A7-4A15-B718-7BCC1B5FC6F3}" destId="{B02F5045-41E9-406F-90CF-8C6D28BD1621}" srcOrd="0" destOrd="0" presId="urn:microsoft.com/office/officeart/2005/8/layout/gear1"/>
    <dgm:cxn modelId="{714E3291-F769-44F3-BCC5-D1CCCABCBE49}" type="presOf" srcId="{2002C428-829A-4ECE-8772-486B8CA87E20}" destId="{0E1EA831-EB3A-45E6-9C7C-AD8357FFBAFB}" srcOrd="0" destOrd="0" presId="urn:microsoft.com/office/officeart/2005/8/layout/gear1"/>
    <dgm:cxn modelId="{F25CE4D2-1B74-4167-95FE-B1F76ACA1CB6}" type="presOf" srcId="{170F37F4-F21E-429A-891B-D4BA458B7376}" destId="{590EC9FF-1944-479F-A0C0-03E11B128412}" srcOrd="1" destOrd="0" presId="urn:microsoft.com/office/officeart/2005/8/layout/gear1"/>
    <dgm:cxn modelId="{ECF50E10-3412-4124-8404-DDB9702EC835}" type="presOf" srcId="{749B3FCC-46A7-4A15-B718-7BCC1B5FC6F3}" destId="{5F56FDFC-90FF-4F2A-B9F3-6249FF9A04E5}" srcOrd="2" destOrd="0" presId="urn:microsoft.com/office/officeart/2005/8/layout/gear1"/>
    <dgm:cxn modelId="{AB0FA5B5-2DDE-4913-BC30-09081A1245A9}" srcId="{F5501884-B85F-4D4C-A75D-EBEC9D1FB006}" destId="{D7AC9D2C-2179-4A15-9ADA-FA7E82427E98}" srcOrd="1" destOrd="0" parTransId="{02C68FC4-0F55-4CEA-BDB1-C0E2589DCAD5}" sibTransId="{AB5A6755-34A6-46B6-B947-B2575FE1FAFB}"/>
    <dgm:cxn modelId="{AC971565-2E57-470C-B8DE-E45C4AAB04DC}" type="presOf" srcId="{170F37F4-F21E-429A-891B-D4BA458B7376}" destId="{E6AE9A6C-25FA-4900-9C8C-33F8CD2F69BA}" srcOrd="0" destOrd="0" presId="urn:microsoft.com/office/officeart/2005/8/layout/gear1"/>
    <dgm:cxn modelId="{59CAE311-B338-4DCC-97D7-EBB4EC1F69A6}" srcId="{F5501884-B85F-4D4C-A75D-EBEC9D1FB006}" destId="{749B3FCC-46A7-4A15-B718-7BCC1B5FC6F3}" srcOrd="2" destOrd="0" parTransId="{2A59F3E7-45EA-4914-8D6D-5447FD8618BE}" sibTransId="{B234466C-A72C-42DB-9162-367F63ABB8D1}"/>
    <dgm:cxn modelId="{8B8C5951-A002-429A-8687-6A8CA19E63F0}" type="presOf" srcId="{F5501884-B85F-4D4C-A75D-EBEC9D1FB006}" destId="{B116E37C-CB3D-4F79-B398-B4CD2F9866A2}" srcOrd="0" destOrd="0" presId="urn:microsoft.com/office/officeart/2005/8/layout/gear1"/>
    <dgm:cxn modelId="{56A6C6B3-21C5-404F-92F7-24CF5E6D57CE}" type="presOf" srcId="{B234466C-A72C-42DB-9162-367F63ABB8D1}" destId="{9BD2AF2A-C1C4-49EB-9379-00AED40C370F}" srcOrd="0" destOrd="0" presId="urn:microsoft.com/office/officeart/2005/8/layout/gear1"/>
    <dgm:cxn modelId="{1C5F1C42-D1F5-4FA5-868F-478487E32D1F}" type="presOf" srcId="{170F37F4-F21E-429A-891B-D4BA458B7376}" destId="{043B7F9A-F1BC-4D43-9B47-37EC6A970B69}" srcOrd="2" destOrd="0" presId="urn:microsoft.com/office/officeart/2005/8/layout/gear1"/>
    <dgm:cxn modelId="{63A80126-D580-4D3A-8424-7B305E1417AC}" type="presOf" srcId="{D7AC9D2C-2179-4A15-9ADA-FA7E82427E98}" destId="{A9480769-3F48-4C7A-A2CF-9A1D44B3DAD5}" srcOrd="1" destOrd="0" presId="urn:microsoft.com/office/officeart/2005/8/layout/gear1"/>
    <dgm:cxn modelId="{1FFD0A6B-31B8-4442-A127-83C7AFD8C061}" type="presOf" srcId="{AB5A6755-34A6-46B6-B947-B2575FE1FAFB}" destId="{84CFBAF1-43EE-4401-B85A-0A809BA73892}" srcOrd="0" destOrd="0" presId="urn:microsoft.com/office/officeart/2005/8/layout/gear1"/>
    <dgm:cxn modelId="{18202575-F3EB-4ED3-B6C9-F4569D12007D}" srcId="{F5501884-B85F-4D4C-A75D-EBEC9D1FB006}" destId="{170F37F4-F21E-429A-891B-D4BA458B7376}" srcOrd="0" destOrd="0" parTransId="{9783A1C2-81D2-4A2D-A0BF-FC0C2883A54B}" sibTransId="{2002C428-829A-4ECE-8772-486B8CA87E20}"/>
    <dgm:cxn modelId="{CA662B8C-8C19-4385-B4AF-7CA64AA6683F}" type="presOf" srcId="{D7AC9D2C-2179-4A15-9ADA-FA7E82427E98}" destId="{EDCB83D3-DBF9-4959-8430-B9C6359FB124}" srcOrd="2" destOrd="0" presId="urn:microsoft.com/office/officeart/2005/8/layout/gear1"/>
    <dgm:cxn modelId="{A177ABB8-42CE-47D3-85BC-0C892123DDFB}" type="presOf" srcId="{749B3FCC-46A7-4A15-B718-7BCC1B5FC6F3}" destId="{E1FCBC63-8B8F-41F3-99BE-EBCB94A5DCAF}" srcOrd="3" destOrd="0" presId="urn:microsoft.com/office/officeart/2005/8/layout/gear1"/>
    <dgm:cxn modelId="{989AF2B0-7BDC-44FF-9884-D0C7AE47BB73}" type="presOf" srcId="{D7AC9D2C-2179-4A15-9ADA-FA7E82427E98}" destId="{1114BC93-2F58-4F0A-819B-09F50A425C82}" srcOrd="0" destOrd="0" presId="urn:microsoft.com/office/officeart/2005/8/layout/gear1"/>
    <dgm:cxn modelId="{1480D763-3D9F-4C86-B3B4-7326B9BDB6C8}" type="presOf" srcId="{749B3FCC-46A7-4A15-B718-7BCC1B5FC6F3}" destId="{F177E432-42CA-4BC3-A630-51680DA6CF9C}" srcOrd="1" destOrd="0" presId="urn:microsoft.com/office/officeart/2005/8/layout/gear1"/>
    <dgm:cxn modelId="{38C8AA85-F159-474D-96C7-D215AB2F2BEA}" type="presParOf" srcId="{B116E37C-CB3D-4F79-B398-B4CD2F9866A2}" destId="{E6AE9A6C-25FA-4900-9C8C-33F8CD2F69BA}" srcOrd="0" destOrd="0" presId="urn:microsoft.com/office/officeart/2005/8/layout/gear1"/>
    <dgm:cxn modelId="{A4DFD2FE-10F7-4772-B7DE-7FAC9C21353C}" type="presParOf" srcId="{B116E37C-CB3D-4F79-B398-B4CD2F9866A2}" destId="{590EC9FF-1944-479F-A0C0-03E11B128412}" srcOrd="1" destOrd="0" presId="urn:microsoft.com/office/officeart/2005/8/layout/gear1"/>
    <dgm:cxn modelId="{787A5850-EE35-46DF-804A-64EB1F7AF299}" type="presParOf" srcId="{B116E37C-CB3D-4F79-B398-B4CD2F9866A2}" destId="{043B7F9A-F1BC-4D43-9B47-37EC6A970B69}" srcOrd="2" destOrd="0" presId="urn:microsoft.com/office/officeart/2005/8/layout/gear1"/>
    <dgm:cxn modelId="{493B1CB3-2F9A-4323-92FC-37DA90F72033}" type="presParOf" srcId="{B116E37C-CB3D-4F79-B398-B4CD2F9866A2}" destId="{1114BC93-2F58-4F0A-819B-09F50A425C82}" srcOrd="3" destOrd="0" presId="urn:microsoft.com/office/officeart/2005/8/layout/gear1"/>
    <dgm:cxn modelId="{D46028F4-961F-43DF-AF39-C3BF82EEF1AE}" type="presParOf" srcId="{B116E37C-CB3D-4F79-B398-B4CD2F9866A2}" destId="{A9480769-3F48-4C7A-A2CF-9A1D44B3DAD5}" srcOrd="4" destOrd="0" presId="urn:microsoft.com/office/officeart/2005/8/layout/gear1"/>
    <dgm:cxn modelId="{4D760052-28CB-4211-808A-956EC024CDCE}" type="presParOf" srcId="{B116E37C-CB3D-4F79-B398-B4CD2F9866A2}" destId="{EDCB83D3-DBF9-4959-8430-B9C6359FB124}" srcOrd="5" destOrd="0" presId="urn:microsoft.com/office/officeart/2005/8/layout/gear1"/>
    <dgm:cxn modelId="{FFCDA8B5-1353-4996-A3E7-16734A611F9F}" type="presParOf" srcId="{B116E37C-CB3D-4F79-B398-B4CD2F9866A2}" destId="{B02F5045-41E9-406F-90CF-8C6D28BD1621}" srcOrd="6" destOrd="0" presId="urn:microsoft.com/office/officeart/2005/8/layout/gear1"/>
    <dgm:cxn modelId="{2A50A5A3-A6A6-4CA8-8AA4-96F5C18964E3}" type="presParOf" srcId="{B116E37C-CB3D-4F79-B398-B4CD2F9866A2}" destId="{F177E432-42CA-4BC3-A630-51680DA6CF9C}" srcOrd="7" destOrd="0" presId="urn:microsoft.com/office/officeart/2005/8/layout/gear1"/>
    <dgm:cxn modelId="{AACAAC45-C747-4096-B202-4EF007805C40}" type="presParOf" srcId="{B116E37C-CB3D-4F79-B398-B4CD2F9866A2}" destId="{5F56FDFC-90FF-4F2A-B9F3-6249FF9A04E5}" srcOrd="8" destOrd="0" presId="urn:microsoft.com/office/officeart/2005/8/layout/gear1"/>
    <dgm:cxn modelId="{A5FACDC0-016A-433D-90B4-96734680A614}" type="presParOf" srcId="{B116E37C-CB3D-4F79-B398-B4CD2F9866A2}" destId="{E1FCBC63-8B8F-41F3-99BE-EBCB94A5DCAF}" srcOrd="9" destOrd="0" presId="urn:microsoft.com/office/officeart/2005/8/layout/gear1"/>
    <dgm:cxn modelId="{17050314-371E-4A1F-A41C-BCB09FD6EBE0}" type="presParOf" srcId="{B116E37C-CB3D-4F79-B398-B4CD2F9866A2}" destId="{0E1EA831-EB3A-45E6-9C7C-AD8357FFBAFB}" srcOrd="10" destOrd="0" presId="urn:microsoft.com/office/officeart/2005/8/layout/gear1"/>
    <dgm:cxn modelId="{0EDDC6D6-9E1E-445E-B5B5-0EC2894623A9}" type="presParOf" srcId="{B116E37C-CB3D-4F79-B398-B4CD2F9866A2}" destId="{84CFBAF1-43EE-4401-B85A-0A809BA73892}" srcOrd="11" destOrd="0" presId="urn:microsoft.com/office/officeart/2005/8/layout/gear1"/>
    <dgm:cxn modelId="{5FCAF1C1-47E5-4088-AD02-902F2FDF3FE8}" type="presParOf" srcId="{B116E37C-CB3D-4F79-B398-B4CD2F9866A2}" destId="{9BD2AF2A-C1C4-49EB-9379-00AED40C370F}"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7FEA511-B1AC-4377-89D0-91F23945675D}" type="doc">
      <dgm:prSet loTypeId="urn:microsoft.com/office/officeart/2005/8/layout/pyramid3" loCatId="pyramid" qsTypeId="urn:microsoft.com/office/officeart/2005/8/quickstyle/simple1" qsCatId="simple" csTypeId="urn:microsoft.com/office/officeart/2005/8/colors/accent6_5" csCatId="accent6" phldr="1"/>
      <dgm:spPr/>
    </dgm:pt>
    <dgm:pt modelId="{8EE10C1A-613F-4C22-ADCD-E5A7A0700DFD}">
      <dgm:prSet phldrT="[Text]"/>
      <dgm:spPr/>
      <dgm:t>
        <a:bodyPr/>
        <a:lstStyle/>
        <a:p>
          <a:r>
            <a:rPr lang="en-US" dirty="0" smtClean="0">
              <a:solidFill>
                <a:schemeClr val="tx1"/>
              </a:solidFill>
            </a:rPr>
            <a:t>Third Article Gifts</a:t>
          </a:r>
          <a:endParaRPr lang="en-US" dirty="0">
            <a:solidFill>
              <a:schemeClr val="tx1"/>
            </a:solidFill>
          </a:endParaRPr>
        </a:p>
      </dgm:t>
    </dgm:pt>
    <dgm:pt modelId="{4B2258F1-0FBE-41AA-8CAD-237FC513C0B3}" type="parTrans" cxnId="{67BF9CA1-147C-4115-A916-811A3012B6A9}">
      <dgm:prSet/>
      <dgm:spPr/>
      <dgm:t>
        <a:bodyPr/>
        <a:lstStyle/>
        <a:p>
          <a:endParaRPr lang="en-US">
            <a:solidFill>
              <a:schemeClr val="tx1"/>
            </a:solidFill>
          </a:endParaRPr>
        </a:p>
      </dgm:t>
    </dgm:pt>
    <dgm:pt modelId="{EED1C05F-3B5B-4623-A153-A4674AF36C2F}" type="sibTrans" cxnId="{67BF9CA1-147C-4115-A916-811A3012B6A9}">
      <dgm:prSet/>
      <dgm:spPr/>
      <dgm:t>
        <a:bodyPr/>
        <a:lstStyle/>
        <a:p>
          <a:endParaRPr lang="en-US">
            <a:solidFill>
              <a:schemeClr val="tx1"/>
            </a:solidFill>
          </a:endParaRPr>
        </a:p>
      </dgm:t>
    </dgm:pt>
    <dgm:pt modelId="{C437962E-5E7B-47CE-BDA0-83A9D7790EDC}">
      <dgm:prSet phldrT="[Text]"/>
      <dgm:spPr/>
      <dgm:t>
        <a:bodyPr/>
        <a:lstStyle/>
        <a:p>
          <a:endParaRPr lang="en-US" dirty="0">
            <a:solidFill>
              <a:schemeClr val="tx1"/>
            </a:solidFill>
          </a:endParaRPr>
        </a:p>
      </dgm:t>
    </dgm:pt>
    <dgm:pt modelId="{A6002C52-12CA-4320-8E78-7B9C0948D84A}" type="parTrans" cxnId="{71D49497-4730-415E-AA79-E92CFE185E3E}">
      <dgm:prSet/>
      <dgm:spPr/>
      <dgm:t>
        <a:bodyPr/>
        <a:lstStyle/>
        <a:p>
          <a:endParaRPr lang="en-US">
            <a:solidFill>
              <a:schemeClr val="tx1"/>
            </a:solidFill>
          </a:endParaRPr>
        </a:p>
      </dgm:t>
    </dgm:pt>
    <dgm:pt modelId="{09F4C7C6-7468-4C66-AE77-F5EF80B1B6EB}" type="sibTrans" cxnId="{71D49497-4730-415E-AA79-E92CFE185E3E}">
      <dgm:prSet/>
      <dgm:spPr/>
      <dgm:t>
        <a:bodyPr/>
        <a:lstStyle/>
        <a:p>
          <a:endParaRPr lang="en-US">
            <a:solidFill>
              <a:schemeClr val="tx1"/>
            </a:solidFill>
          </a:endParaRPr>
        </a:p>
      </dgm:t>
    </dgm:pt>
    <dgm:pt modelId="{28FE9899-3B1C-4F7B-8F34-6A6D2A49C4DA}">
      <dgm:prSet phldrT="[Text]"/>
      <dgm:spPr>
        <a:solidFill>
          <a:schemeClr val="accent6">
            <a:lumMod val="60000"/>
            <a:lumOff val="40000"/>
          </a:schemeClr>
        </a:solidFill>
      </dgm:spPr>
      <dgm:t>
        <a:bodyPr/>
        <a:lstStyle/>
        <a:p>
          <a:endParaRPr lang="en-US" dirty="0">
            <a:solidFill>
              <a:schemeClr val="tx1"/>
            </a:solidFill>
          </a:endParaRPr>
        </a:p>
      </dgm:t>
    </dgm:pt>
    <dgm:pt modelId="{956AB6A2-6179-4D12-93E9-037C36FD4121}" type="parTrans" cxnId="{7421B137-C8C4-4F8B-B022-2FF303CEC9A7}">
      <dgm:prSet/>
      <dgm:spPr/>
      <dgm:t>
        <a:bodyPr/>
        <a:lstStyle/>
        <a:p>
          <a:endParaRPr lang="en-US">
            <a:solidFill>
              <a:schemeClr val="tx1"/>
            </a:solidFill>
          </a:endParaRPr>
        </a:p>
      </dgm:t>
    </dgm:pt>
    <dgm:pt modelId="{F24D363E-92A1-46B3-8FD5-A8CF99362562}" type="sibTrans" cxnId="{7421B137-C8C4-4F8B-B022-2FF303CEC9A7}">
      <dgm:prSet/>
      <dgm:spPr/>
      <dgm:t>
        <a:bodyPr/>
        <a:lstStyle/>
        <a:p>
          <a:endParaRPr lang="en-US">
            <a:solidFill>
              <a:schemeClr val="tx1"/>
            </a:solidFill>
          </a:endParaRPr>
        </a:p>
      </dgm:t>
    </dgm:pt>
    <dgm:pt modelId="{BC73B512-8DDB-4ECF-AA8C-8BB35EE3326E}" type="pres">
      <dgm:prSet presAssocID="{F7FEA511-B1AC-4377-89D0-91F23945675D}" presName="Name0" presStyleCnt="0">
        <dgm:presLayoutVars>
          <dgm:dir/>
          <dgm:animLvl val="lvl"/>
          <dgm:resizeHandles val="exact"/>
        </dgm:presLayoutVars>
      </dgm:prSet>
      <dgm:spPr/>
    </dgm:pt>
    <dgm:pt modelId="{2EB062A2-49FE-471C-96F0-C7510BF7DA42}" type="pres">
      <dgm:prSet presAssocID="{8EE10C1A-613F-4C22-ADCD-E5A7A0700DFD}" presName="Name8" presStyleCnt="0"/>
      <dgm:spPr/>
    </dgm:pt>
    <dgm:pt modelId="{0F7FF28E-E30E-448B-8A88-65378265C38B}" type="pres">
      <dgm:prSet presAssocID="{8EE10C1A-613F-4C22-ADCD-E5A7A0700DFD}" presName="level" presStyleLbl="node1" presStyleIdx="0" presStyleCnt="3">
        <dgm:presLayoutVars>
          <dgm:chMax val="1"/>
          <dgm:bulletEnabled val="1"/>
        </dgm:presLayoutVars>
      </dgm:prSet>
      <dgm:spPr/>
      <dgm:t>
        <a:bodyPr/>
        <a:lstStyle/>
        <a:p>
          <a:endParaRPr lang="en-US"/>
        </a:p>
      </dgm:t>
    </dgm:pt>
    <dgm:pt modelId="{18544D56-B9B6-41FA-A26C-2BE71438D42B}" type="pres">
      <dgm:prSet presAssocID="{8EE10C1A-613F-4C22-ADCD-E5A7A0700DFD}" presName="levelTx" presStyleLbl="revTx" presStyleIdx="0" presStyleCnt="0">
        <dgm:presLayoutVars>
          <dgm:chMax val="1"/>
          <dgm:bulletEnabled val="1"/>
        </dgm:presLayoutVars>
      </dgm:prSet>
      <dgm:spPr/>
      <dgm:t>
        <a:bodyPr/>
        <a:lstStyle/>
        <a:p>
          <a:endParaRPr lang="en-US"/>
        </a:p>
      </dgm:t>
    </dgm:pt>
    <dgm:pt modelId="{04346A3D-C7D0-46DA-93B9-839DC7D20992}" type="pres">
      <dgm:prSet presAssocID="{C437962E-5E7B-47CE-BDA0-83A9D7790EDC}" presName="Name8" presStyleCnt="0"/>
      <dgm:spPr/>
    </dgm:pt>
    <dgm:pt modelId="{78088055-D57B-42D1-BAFC-658DDA793BCE}" type="pres">
      <dgm:prSet presAssocID="{C437962E-5E7B-47CE-BDA0-83A9D7790EDC}" presName="level" presStyleLbl="node1" presStyleIdx="1" presStyleCnt="3" custScaleX="100685">
        <dgm:presLayoutVars>
          <dgm:chMax val="1"/>
          <dgm:bulletEnabled val="1"/>
        </dgm:presLayoutVars>
      </dgm:prSet>
      <dgm:spPr/>
      <dgm:t>
        <a:bodyPr/>
        <a:lstStyle/>
        <a:p>
          <a:endParaRPr lang="en-US"/>
        </a:p>
      </dgm:t>
    </dgm:pt>
    <dgm:pt modelId="{C0AF6561-D692-4EF1-82C7-64DAEB934A8C}" type="pres">
      <dgm:prSet presAssocID="{C437962E-5E7B-47CE-BDA0-83A9D7790EDC}" presName="levelTx" presStyleLbl="revTx" presStyleIdx="0" presStyleCnt="0">
        <dgm:presLayoutVars>
          <dgm:chMax val="1"/>
          <dgm:bulletEnabled val="1"/>
        </dgm:presLayoutVars>
      </dgm:prSet>
      <dgm:spPr/>
      <dgm:t>
        <a:bodyPr/>
        <a:lstStyle/>
        <a:p>
          <a:endParaRPr lang="en-US"/>
        </a:p>
      </dgm:t>
    </dgm:pt>
    <dgm:pt modelId="{17A25602-531B-4743-AE44-29AC41D24C4A}" type="pres">
      <dgm:prSet presAssocID="{28FE9899-3B1C-4F7B-8F34-6A6D2A49C4DA}" presName="Name8" presStyleCnt="0"/>
      <dgm:spPr/>
    </dgm:pt>
    <dgm:pt modelId="{60F4FFB2-FFD4-4632-9A78-6FDB5B883132}" type="pres">
      <dgm:prSet presAssocID="{28FE9899-3B1C-4F7B-8F34-6A6D2A49C4DA}" presName="level" presStyleLbl="node1" presStyleIdx="2" presStyleCnt="3">
        <dgm:presLayoutVars>
          <dgm:chMax val="1"/>
          <dgm:bulletEnabled val="1"/>
        </dgm:presLayoutVars>
      </dgm:prSet>
      <dgm:spPr/>
      <dgm:t>
        <a:bodyPr/>
        <a:lstStyle/>
        <a:p>
          <a:endParaRPr lang="en-US"/>
        </a:p>
      </dgm:t>
    </dgm:pt>
    <dgm:pt modelId="{B01D889C-2959-47D1-81CC-8140EA435169}" type="pres">
      <dgm:prSet presAssocID="{28FE9899-3B1C-4F7B-8F34-6A6D2A49C4DA}" presName="levelTx" presStyleLbl="revTx" presStyleIdx="0" presStyleCnt="0">
        <dgm:presLayoutVars>
          <dgm:chMax val="1"/>
          <dgm:bulletEnabled val="1"/>
        </dgm:presLayoutVars>
      </dgm:prSet>
      <dgm:spPr/>
      <dgm:t>
        <a:bodyPr/>
        <a:lstStyle/>
        <a:p>
          <a:endParaRPr lang="en-US"/>
        </a:p>
      </dgm:t>
    </dgm:pt>
  </dgm:ptLst>
  <dgm:cxnLst>
    <dgm:cxn modelId="{67BF9CA1-147C-4115-A916-811A3012B6A9}" srcId="{F7FEA511-B1AC-4377-89D0-91F23945675D}" destId="{8EE10C1A-613F-4C22-ADCD-E5A7A0700DFD}" srcOrd="0" destOrd="0" parTransId="{4B2258F1-0FBE-41AA-8CAD-237FC513C0B3}" sibTransId="{EED1C05F-3B5B-4623-A153-A4674AF36C2F}"/>
    <dgm:cxn modelId="{5E3EAB7A-F4D1-469A-9D64-3EE773B8CFBE}" type="presOf" srcId="{28FE9899-3B1C-4F7B-8F34-6A6D2A49C4DA}" destId="{60F4FFB2-FFD4-4632-9A78-6FDB5B883132}" srcOrd="0" destOrd="0" presId="urn:microsoft.com/office/officeart/2005/8/layout/pyramid3"/>
    <dgm:cxn modelId="{253B5672-2C91-4809-A4CC-479A92B7F059}" type="presOf" srcId="{8EE10C1A-613F-4C22-ADCD-E5A7A0700DFD}" destId="{18544D56-B9B6-41FA-A26C-2BE71438D42B}" srcOrd="1" destOrd="0" presId="urn:microsoft.com/office/officeart/2005/8/layout/pyramid3"/>
    <dgm:cxn modelId="{71D49497-4730-415E-AA79-E92CFE185E3E}" srcId="{F7FEA511-B1AC-4377-89D0-91F23945675D}" destId="{C437962E-5E7B-47CE-BDA0-83A9D7790EDC}" srcOrd="1" destOrd="0" parTransId="{A6002C52-12CA-4320-8E78-7B9C0948D84A}" sibTransId="{09F4C7C6-7468-4C66-AE77-F5EF80B1B6EB}"/>
    <dgm:cxn modelId="{D1BAE342-CED7-4BD8-96C1-59BF5198081C}" type="presOf" srcId="{8EE10C1A-613F-4C22-ADCD-E5A7A0700DFD}" destId="{0F7FF28E-E30E-448B-8A88-65378265C38B}" srcOrd="0" destOrd="0" presId="urn:microsoft.com/office/officeart/2005/8/layout/pyramid3"/>
    <dgm:cxn modelId="{7421B137-C8C4-4F8B-B022-2FF303CEC9A7}" srcId="{F7FEA511-B1AC-4377-89D0-91F23945675D}" destId="{28FE9899-3B1C-4F7B-8F34-6A6D2A49C4DA}" srcOrd="2" destOrd="0" parTransId="{956AB6A2-6179-4D12-93E9-037C36FD4121}" sibTransId="{F24D363E-92A1-46B3-8FD5-A8CF99362562}"/>
    <dgm:cxn modelId="{C1AABD14-1671-4AE9-81D9-319D3B085CCB}" type="presOf" srcId="{F7FEA511-B1AC-4377-89D0-91F23945675D}" destId="{BC73B512-8DDB-4ECF-AA8C-8BB35EE3326E}" srcOrd="0" destOrd="0" presId="urn:microsoft.com/office/officeart/2005/8/layout/pyramid3"/>
    <dgm:cxn modelId="{CD2C8125-40D2-4574-B78C-87C1E4FE415F}" type="presOf" srcId="{C437962E-5E7B-47CE-BDA0-83A9D7790EDC}" destId="{C0AF6561-D692-4EF1-82C7-64DAEB934A8C}" srcOrd="1" destOrd="0" presId="urn:microsoft.com/office/officeart/2005/8/layout/pyramid3"/>
    <dgm:cxn modelId="{4AA54F2C-BADF-4591-9E0A-AE275AF5D79A}" type="presOf" srcId="{28FE9899-3B1C-4F7B-8F34-6A6D2A49C4DA}" destId="{B01D889C-2959-47D1-81CC-8140EA435169}" srcOrd="1" destOrd="0" presId="urn:microsoft.com/office/officeart/2005/8/layout/pyramid3"/>
    <dgm:cxn modelId="{699A79F8-1DB3-4F7F-9CB6-34724A7A30D2}" type="presOf" srcId="{C437962E-5E7B-47CE-BDA0-83A9D7790EDC}" destId="{78088055-D57B-42D1-BAFC-658DDA793BCE}" srcOrd="0" destOrd="0" presId="urn:microsoft.com/office/officeart/2005/8/layout/pyramid3"/>
    <dgm:cxn modelId="{26554B60-F53C-4002-AF12-129254FD85AC}" type="presParOf" srcId="{BC73B512-8DDB-4ECF-AA8C-8BB35EE3326E}" destId="{2EB062A2-49FE-471C-96F0-C7510BF7DA42}" srcOrd="0" destOrd="0" presId="urn:microsoft.com/office/officeart/2005/8/layout/pyramid3"/>
    <dgm:cxn modelId="{DBC96D39-082E-4779-8B0E-B4B5847DA29F}" type="presParOf" srcId="{2EB062A2-49FE-471C-96F0-C7510BF7DA42}" destId="{0F7FF28E-E30E-448B-8A88-65378265C38B}" srcOrd="0" destOrd="0" presId="urn:microsoft.com/office/officeart/2005/8/layout/pyramid3"/>
    <dgm:cxn modelId="{5A9DAF96-3183-4F10-91A1-5C01029590BB}" type="presParOf" srcId="{2EB062A2-49FE-471C-96F0-C7510BF7DA42}" destId="{18544D56-B9B6-41FA-A26C-2BE71438D42B}" srcOrd="1" destOrd="0" presId="urn:microsoft.com/office/officeart/2005/8/layout/pyramid3"/>
    <dgm:cxn modelId="{524B1E5A-86A1-43D1-BEE1-3AD14BCFBBAC}" type="presParOf" srcId="{BC73B512-8DDB-4ECF-AA8C-8BB35EE3326E}" destId="{04346A3D-C7D0-46DA-93B9-839DC7D20992}" srcOrd="1" destOrd="0" presId="urn:microsoft.com/office/officeart/2005/8/layout/pyramid3"/>
    <dgm:cxn modelId="{7647165D-4E4F-4E0B-B9DD-9A67D0BF898F}" type="presParOf" srcId="{04346A3D-C7D0-46DA-93B9-839DC7D20992}" destId="{78088055-D57B-42D1-BAFC-658DDA793BCE}" srcOrd="0" destOrd="0" presId="urn:microsoft.com/office/officeart/2005/8/layout/pyramid3"/>
    <dgm:cxn modelId="{40B14C65-51B7-437B-BDE2-62B97B120252}" type="presParOf" srcId="{04346A3D-C7D0-46DA-93B9-839DC7D20992}" destId="{C0AF6561-D692-4EF1-82C7-64DAEB934A8C}" srcOrd="1" destOrd="0" presId="urn:microsoft.com/office/officeart/2005/8/layout/pyramid3"/>
    <dgm:cxn modelId="{2D4734FD-3652-4C67-B2D7-04702309D94E}" type="presParOf" srcId="{BC73B512-8DDB-4ECF-AA8C-8BB35EE3326E}" destId="{17A25602-531B-4743-AE44-29AC41D24C4A}" srcOrd="2" destOrd="0" presId="urn:microsoft.com/office/officeart/2005/8/layout/pyramid3"/>
    <dgm:cxn modelId="{D605F56C-D89A-4178-8125-0D4BB822C5A5}" type="presParOf" srcId="{17A25602-531B-4743-AE44-29AC41D24C4A}" destId="{60F4FFB2-FFD4-4632-9A78-6FDB5B883132}" srcOrd="0" destOrd="0" presId="urn:microsoft.com/office/officeart/2005/8/layout/pyramid3"/>
    <dgm:cxn modelId="{A7D0CCEF-CAB1-4D0A-A7FB-27B24541002A}" type="presParOf" srcId="{17A25602-531B-4743-AE44-29AC41D24C4A}" destId="{B01D889C-2959-47D1-81CC-8140EA435169}" srcOrd="1" destOrd="0" presId="urn:microsoft.com/office/officeart/2005/8/layout/pyramid3"/>
  </dgm:cxnLst>
  <dgm:bg>
    <a:effectLst>
      <a:innerShdw blurRad="63500" dist="50800" dir="13500000">
        <a:prstClr val="black">
          <a:alpha val="50000"/>
        </a:prstClr>
      </a:inn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7FEA511-B1AC-4377-89D0-91F23945675D}" type="doc">
      <dgm:prSet loTypeId="urn:microsoft.com/office/officeart/2005/8/layout/pyramid3" loCatId="pyramid" qsTypeId="urn:microsoft.com/office/officeart/2005/8/quickstyle/simple1" qsCatId="simple" csTypeId="urn:microsoft.com/office/officeart/2005/8/colors/accent6_5" csCatId="accent6" phldr="1"/>
      <dgm:spPr/>
    </dgm:pt>
    <dgm:pt modelId="{8EE10C1A-613F-4C22-ADCD-E5A7A0700DFD}">
      <dgm:prSet phldrT="[Text]"/>
      <dgm:spPr/>
      <dgm:t>
        <a:bodyPr/>
        <a:lstStyle/>
        <a:p>
          <a:r>
            <a:rPr lang="en-US" dirty="0" smtClean="0">
              <a:solidFill>
                <a:schemeClr val="tx1"/>
              </a:solidFill>
            </a:rPr>
            <a:t>Third Article Gifts</a:t>
          </a:r>
          <a:endParaRPr lang="en-US" dirty="0">
            <a:solidFill>
              <a:schemeClr val="tx1"/>
            </a:solidFill>
          </a:endParaRPr>
        </a:p>
      </dgm:t>
    </dgm:pt>
    <dgm:pt modelId="{4B2258F1-0FBE-41AA-8CAD-237FC513C0B3}" type="parTrans" cxnId="{67BF9CA1-147C-4115-A916-811A3012B6A9}">
      <dgm:prSet/>
      <dgm:spPr/>
      <dgm:t>
        <a:bodyPr/>
        <a:lstStyle/>
        <a:p>
          <a:endParaRPr lang="en-US">
            <a:solidFill>
              <a:schemeClr val="tx1"/>
            </a:solidFill>
          </a:endParaRPr>
        </a:p>
      </dgm:t>
    </dgm:pt>
    <dgm:pt modelId="{EED1C05F-3B5B-4623-A153-A4674AF36C2F}" type="sibTrans" cxnId="{67BF9CA1-147C-4115-A916-811A3012B6A9}">
      <dgm:prSet/>
      <dgm:spPr/>
      <dgm:t>
        <a:bodyPr/>
        <a:lstStyle/>
        <a:p>
          <a:endParaRPr lang="en-US">
            <a:solidFill>
              <a:schemeClr val="tx1"/>
            </a:solidFill>
          </a:endParaRPr>
        </a:p>
      </dgm:t>
    </dgm:pt>
    <dgm:pt modelId="{C437962E-5E7B-47CE-BDA0-83A9D7790EDC}">
      <dgm:prSet phldrT="[Text]"/>
      <dgm:spPr/>
      <dgm:t>
        <a:bodyPr/>
        <a:lstStyle/>
        <a:p>
          <a:r>
            <a:rPr lang="en-US" dirty="0" smtClean="0">
              <a:solidFill>
                <a:schemeClr val="tx1"/>
              </a:solidFill>
            </a:rPr>
            <a:t>Christian Community</a:t>
          </a:r>
          <a:endParaRPr lang="en-US" dirty="0">
            <a:solidFill>
              <a:schemeClr val="tx1"/>
            </a:solidFill>
          </a:endParaRPr>
        </a:p>
      </dgm:t>
    </dgm:pt>
    <dgm:pt modelId="{A6002C52-12CA-4320-8E78-7B9C0948D84A}" type="parTrans" cxnId="{71D49497-4730-415E-AA79-E92CFE185E3E}">
      <dgm:prSet/>
      <dgm:spPr/>
      <dgm:t>
        <a:bodyPr/>
        <a:lstStyle/>
        <a:p>
          <a:endParaRPr lang="en-US">
            <a:solidFill>
              <a:schemeClr val="tx1"/>
            </a:solidFill>
          </a:endParaRPr>
        </a:p>
      </dgm:t>
    </dgm:pt>
    <dgm:pt modelId="{09F4C7C6-7468-4C66-AE77-F5EF80B1B6EB}" type="sibTrans" cxnId="{71D49497-4730-415E-AA79-E92CFE185E3E}">
      <dgm:prSet/>
      <dgm:spPr/>
      <dgm:t>
        <a:bodyPr/>
        <a:lstStyle/>
        <a:p>
          <a:endParaRPr lang="en-US">
            <a:solidFill>
              <a:schemeClr val="tx1"/>
            </a:solidFill>
          </a:endParaRPr>
        </a:p>
      </dgm:t>
    </dgm:pt>
    <dgm:pt modelId="{28FE9899-3B1C-4F7B-8F34-6A6D2A49C4DA}">
      <dgm:prSet phldrT="[Text]"/>
      <dgm:spPr>
        <a:solidFill>
          <a:schemeClr val="accent6">
            <a:lumMod val="60000"/>
            <a:lumOff val="40000"/>
          </a:schemeClr>
        </a:solidFill>
      </dgm:spPr>
      <dgm:t>
        <a:bodyPr/>
        <a:lstStyle/>
        <a:p>
          <a:endParaRPr lang="en-US" dirty="0">
            <a:solidFill>
              <a:schemeClr val="tx1"/>
            </a:solidFill>
          </a:endParaRPr>
        </a:p>
      </dgm:t>
    </dgm:pt>
    <dgm:pt modelId="{956AB6A2-6179-4D12-93E9-037C36FD4121}" type="parTrans" cxnId="{7421B137-C8C4-4F8B-B022-2FF303CEC9A7}">
      <dgm:prSet/>
      <dgm:spPr/>
      <dgm:t>
        <a:bodyPr/>
        <a:lstStyle/>
        <a:p>
          <a:endParaRPr lang="en-US">
            <a:solidFill>
              <a:schemeClr val="tx1"/>
            </a:solidFill>
          </a:endParaRPr>
        </a:p>
      </dgm:t>
    </dgm:pt>
    <dgm:pt modelId="{F24D363E-92A1-46B3-8FD5-A8CF99362562}" type="sibTrans" cxnId="{7421B137-C8C4-4F8B-B022-2FF303CEC9A7}">
      <dgm:prSet/>
      <dgm:spPr/>
      <dgm:t>
        <a:bodyPr/>
        <a:lstStyle/>
        <a:p>
          <a:endParaRPr lang="en-US">
            <a:solidFill>
              <a:schemeClr val="tx1"/>
            </a:solidFill>
          </a:endParaRPr>
        </a:p>
      </dgm:t>
    </dgm:pt>
    <dgm:pt modelId="{BC73B512-8DDB-4ECF-AA8C-8BB35EE3326E}" type="pres">
      <dgm:prSet presAssocID="{F7FEA511-B1AC-4377-89D0-91F23945675D}" presName="Name0" presStyleCnt="0">
        <dgm:presLayoutVars>
          <dgm:dir/>
          <dgm:animLvl val="lvl"/>
          <dgm:resizeHandles val="exact"/>
        </dgm:presLayoutVars>
      </dgm:prSet>
      <dgm:spPr/>
    </dgm:pt>
    <dgm:pt modelId="{2EB062A2-49FE-471C-96F0-C7510BF7DA42}" type="pres">
      <dgm:prSet presAssocID="{8EE10C1A-613F-4C22-ADCD-E5A7A0700DFD}" presName="Name8" presStyleCnt="0"/>
      <dgm:spPr/>
    </dgm:pt>
    <dgm:pt modelId="{0F7FF28E-E30E-448B-8A88-65378265C38B}" type="pres">
      <dgm:prSet presAssocID="{8EE10C1A-613F-4C22-ADCD-E5A7A0700DFD}" presName="level" presStyleLbl="node1" presStyleIdx="0" presStyleCnt="3">
        <dgm:presLayoutVars>
          <dgm:chMax val="1"/>
          <dgm:bulletEnabled val="1"/>
        </dgm:presLayoutVars>
      </dgm:prSet>
      <dgm:spPr/>
      <dgm:t>
        <a:bodyPr/>
        <a:lstStyle/>
        <a:p>
          <a:endParaRPr lang="en-US"/>
        </a:p>
      </dgm:t>
    </dgm:pt>
    <dgm:pt modelId="{18544D56-B9B6-41FA-A26C-2BE71438D42B}" type="pres">
      <dgm:prSet presAssocID="{8EE10C1A-613F-4C22-ADCD-E5A7A0700DFD}" presName="levelTx" presStyleLbl="revTx" presStyleIdx="0" presStyleCnt="0">
        <dgm:presLayoutVars>
          <dgm:chMax val="1"/>
          <dgm:bulletEnabled val="1"/>
        </dgm:presLayoutVars>
      </dgm:prSet>
      <dgm:spPr/>
      <dgm:t>
        <a:bodyPr/>
        <a:lstStyle/>
        <a:p>
          <a:endParaRPr lang="en-US"/>
        </a:p>
      </dgm:t>
    </dgm:pt>
    <dgm:pt modelId="{04346A3D-C7D0-46DA-93B9-839DC7D20992}" type="pres">
      <dgm:prSet presAssocID="{C437962E-5E7B-47CE-BDA0-83A9D7790EDC}" presName="Name8" presStyleCnt="0"/>
      <dgm:spPr/>
    </dgm:pt>
    <dgm:pt modelId="{78088055-D57B-42D1-BAFC-658DDA793BCE}" type="pres">
      <dgm:prSet presAssocID="{C437962E-5E7B-47CE-BDA0-83A9D7790EDC}" presName="level" presStyleLbl="node1" presStyleIdx="1" presStyleCnt="3" custScaleX="100685">
        <dgm:presLayoutVars>
          <dgm:chMax val="1"/>
          <dgm:bulletEnabled val="1"/>
        </dgm:presLayoutVars>
      </dgm:prSet>
      <dgm:spPr/>
      <dgm:t>
        <a:bodyPr/>
        <a:lstStyle/>
        <a:p>
          <a:endParaRPr lang="en-US"/>
        </a:p>
      </dgm:t>
    </dgm:pt>
    <dgm:pt modelId="{C0AF6561-D692-4EF1-82C7-64DAEB934A8C}" type="pres">
      <dgm:prSet presAssocID="{C437962E-5E7B-47CE-BDA0-83A9D7790EDC}" presName="levelTx" presStyleLbl="revTx" presStyleIdx="0" presStyleCnt="0">
        <dgm:presLayoutVars>
          <dgm:chMax val="1"/>
          <dgm:bulletEnabled val="1"/>
        </dgm:presLayoutVars>
      </dgm:prSet>
      <dgm:spPr/>
      <dgm:t>
        <a:bodyPr/>
        <a:lstStyle/>
        <a:p>
          <a:endParaRPr lang="en-US"/>
        </a:p>
      </dgm:t>
    </dgm:pt>
    <dgm:pt modelId="{17A25602-531B-4743-AE44-29AC41D24C4A}" type="pres">
      <dgm:prSet presAssocID="{28FE9899-3B1C-4F7B-8F34-6A6D2A49C4DA}" presName="Name8" presStyleCnt="0"/>
      <dgm:spPr/>
    </dgm:pt>
    <dgm:pt modelId="{60F4FFB2-FFD4-4632-9A78-6FDB5B883132}" type="pres">
      <dgm:prSet presAssocID="{28FE9899-3B1C-4F7B-8F34-6A6D2A49C4DA}" presName="level" presStyleLbl="node1" presStyleIdx="2" presStyleCnt="3">
        <dgm:presLayoutVars>
          <dgm:chMax val="1"/>
          <dgm:bulletEnabled val="1"/>
        </dgm:presLayoutVars>
      </dgm:prSet>
      <dgm:spPr/>
      <dgm:t>
        <a:bodyPr/>
        <a:lstStyle/>
        <a:p>
          <a:endParaRPr lang="en-US"/>
        </a:p>
      </dgm:t>
    </dgm:pt>
    <dgm:pt modelId="{B01D889C-2959-47D1-81CC-8140EA435169}" type="pres">
      <dgm:prSet presAssocID="{28FE9899-3B1C-4F7B-8F34-6A6D2A49C4DA}" presName="levelTx" presStyleLbl="revTx" presStyleIdx="0" presStyleCnt="0">
        <dgm:presLayoutVars>
          <dgm:chMax val="1"/>
          <dgm:bulletEnabled val="1"/>
        </dgm:presLayoutVars>
      </dgm:prSet>
      <dgm:spPr/>
      <dgm:t>
        <a:bodyPr/>
        <a:lstStyle/>
        <a:p>
          <a:endParaRPr lang="en-US"/>
        </a:p>
      </dgm:t>
    </dgm:pt>
  </dgm:ptLst>
  <dgm:cxnLst>
    <dgm:cxn modelId="{3DB9BDAA-D6FD-42AC-ADD0-4741151E2345}" type="presOf" srcId="{F7FEA511-B1AC-4377-89D0-91F23945675D}" destId="{BC73B512-8DDB-4ECF-AA8C-8BB35EE3326E}" srcOrd="0" destOrd="0" presId="urn:microsoft.com/office/officeart/2005/8/layout/pyramid3"/>
    <dgm:cxn modelId="{67BF9CA1-147C-4115-A916-811A3012B6A9}" srcId="{F7FEA511-B1AC-4377-89D0-91F23945675D}" destId="{8EE10C1A-613F-4C22-ADCD-E5A7A0700DFD}" srcOrd="0" destOrd="0" parTransId="{4B2258F1-0FBE-41AA-8CAD-237FC513C0B3}" sibTransId="{EED1C05F-3B5B-4623-A153-A4674AF36C2F}"/>
    <dgm:cxn modelId="{9E161B27-9222-4AA3-BF5B-3F6A5569CF13}" type="presOf" srcId="{8EE10C1A-613F-4C22-ADCD-E5A7A0700DFD}" destId="{18544D56-B9B6-41FA-A26C-2BE71438D42B}" srcOrd="1" destOrd="0" presId="urn:microsoft.com/office/officeart/2005/8/layout/pyramid3"/>
    <dgm:cxn modelId="{71D49497-4730-415E-AA79-E92CFE185E3E}" srcId="{F7FEA511-B1AC-4377-89D0-91F23945675D}" destId="{C437962E-5E7B-47CE-BDA0-83A9D7790EDC}" srcOrd="1" destOrd="0" parTransId="{A6002C52-12CA-4320-8E78-7B9C0948D84A}" sibTransId="{09F4C7C6-7468-4C66-AE77-F5EF80B1B6EB}"/>
    <dgm:cxn modelId="{DBB08279-C7E9-49FA-B108-7BFF3EBFE4B9}" type="presOf" srcId="{28FE9899-3B1C-4F7B-8F34-6A6D2A49C4DA}" destId="{60F4FFB2-FFD4-4632-9A78-6FDB5B883132}" srcOrd="0" destOrd="0" presId="urn:microsoft.com/office/officeart/2005/8/layout/pyramid3"/>
    <dgm:cxn modelId="{7421B137-C8C4-4F8B-B022-2FF303CEC9A7}" srcId="{F7FEA511-B1AC-4377-89D0-91F23945675D}" destId="{28FE9899-3B1C-4F7B-8F34-6A6D2A49C4DA}" srcOrd="2" destOrd="0" parTransId="{956AB6A2-6179-4D12-93E9-037C36FD4121}" sibTransId="{F24D363E-92A1-46B3-8FD5-A8CF99362562}"/>
    <dgm:cxn modelId="{6D9AD33C-DC99-44C4-80A7-403275854334}" type="presOf" srcId="{8EE10C1A-613F-4C22-ADCD-E5A7A0700DFD}" destId="{0F7FF28E-E30E-448B-8A88-65378265C38B}" srcOrd="0" destOrd="0" presId="urn:microsoft.com/office/officeart/2005/8/layout/pyramid3"/>
    <dgm:cxn modelId="{A3145EEC-38CC-4DFE-857A-EAEE99E04B4C}" type="presOf" srcId="{C437962E-5E7B-47CE-BDA0-83A9D7790EDC}" destId="{C0AF6561-D692-4EF1-82C7-64DAEB934A8C}" srcOrd="1" destOrd="0" presId="urn:microsoft.com/office/officeart/2005/8/layout/pyramid3"/>
    <dgm:cxn modelId="{2920B29C-2EF1-40FD-B78C-2027E14FEC30}" type="presOf" srcId="{C437962E-5E7B-47CE-BDA0-83A9D7790EDC}" destId="{78088055-D57B-42D1-BAFC-658DDA793BCE}" srcOrd="0" destOrd="0" presId="urn:microsoft.com/office/officeart/2005/8/layout/pyramid3"/>
    <dgm:cxn modelId="{C198589F-7687-4EBD-8614-4B45655AD253}" type="presOf" srcId="{28FE9899-3B1C-4F7B-8F34-6A6D2A49C4DA}" destId="{B01D889C-2959-47D1-81CC-8140EA435169}" srcOrd="1" destOrd="0" presId="urn:microsoft.com/office/officeart/2005/8/layout/pyramid3"/>
    <dgm:cxn modelId="{08C5505E-D396-4D92-9E12-7432480286B7}" type="presParOf" srcId="{BC73B512-8DDB-4ECF-AA8C-8BB35EE3326E}" destId="{2EB062A2-49FE-471C-96F0-C7510BF7DA42}" srcOrd="0" destOrd="0" presId="urn:microsoft.com/office/officeart/2005/8/layout/pyramid3"/>
    <dgm:cxn modelId="{B7944D3E-3042-4011-AD7C-8817D7878558}" type="presParOf" srcId="{2EB062A2-49FE-471C-96F0-C7510BF7DA42}" destId="{0F7FF28E-E30E-448B-8A88-65378265C38B}" srcOrd="0" destOrd="0" presId="urn:microsoft.com/office/officeart/2005/8/layout/pyramid3"/>
    <dgm:cxn modelId="{531970CA-AA06-4F88-A206-87E1E30A5257}" type="presParOf" srcId="{2EB062A2-49FE-471C-96F0-C7510BF7DA42}" destId="{18544D56-B9B6-41FA-A26C-2BE71438D42B}" srcOrd="1" destOrd="0" presId="urn:microsoft.com/office/officeart/2005/8/layout/pyramid3"/>
    <dgm:cxn modelId="{3DBC9B83-83BB-451A-B072-BB4FFB2B0F86}" type="presParOf" srcId="{BC73B512-8DDB-4ECF-AA8C-8BB35EE3326E}" destId="{04346A3D-C7D0-46DA-93B9-839DC7D20992}" srcOrd="1" destOrd="0" presId="urn:microsoft.com/office/officeart/2005/8/layout/pyramid3"/>
    <dgm:cxn modelId="{2FA20A5E-367B-463A-A030-D5FCCA89295D}" type="presParOf" srcId="{04346A3D-C7D0-46DA-93B9-839DC7D20992}" destId="{78088055-D57B-42D1-BAFC-658DDA793BCE}" srcOrd="0" destOrd="0" presId="urn:microsoft.com/office/officeart/2005/8/layout/pyramid3"/>
    <dgm:cxn modelId="{BA594809-57D1-404E-B905-D8D45EA5015D}" type="presParOf" srcId="{04346A3D-C7D0-46DA-93B9-839DC7D20992}" destId="{C0AF6561-D692-4EF1-82C7-64DAEB934A8C}" srcOrd="1" destOrd="0" presId="urn:microsoft.com/office/officeart/2005/8/layout/pyramid3"/>
    <dgm:cxn modelId="{39C72255-D91F-49B0-A8D9-A89B819FDCB9}" type="presParOf" srcId="{BC73B512-8DDB-4ECF-AA8C-8BB35EE3326E}" destId="{17A25602-531B-4743-AE44-29AC41D24C4A}" srcOrd="2" destOrd="0" presId="urn:microsoft.com/office/officeart/2005/8/layout/pyramid3"/>
    <dgm:cxn modelId="{B1C8E118-3DB3-4CE8-B8AB-32DC34184B94}" type="presParOf" srcId="{17A25602-531B-4743-AE44-29AC41D24C4A}" destId="{60F4FFB2-FFD4-4632-9A78-6FDB5B883132}" srcOrd="0" destOrd="0" presId="urn:microsoft.com/office/officeart/2005/8/layout/pyramid3"/>
    <dgm:cxn modelId="{D10987AE-72E6-491F-A0F0-08185463DAD8}" type="presParOf" srcId="{17A25602-531B-4743-AE44-29AC41D24C4A}" destId="{B01D889C-2959-47D1-81CC-8140EA435169}" srcOrd="1" destOrd="0" presId="urn:microsoft.com/office/officeart/2005/8/layout/pyramid3"/>
  </dgm:cxnLst>
  <dgm:bg>
    <a:effectLst>
      <a:innerShdw blurRad="63500" dist="50800" dir="13500000">
        <a:prstClr val="black">
          <a:alpha val="50000"/>
        </a:prstClr>
      </a:inn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7FEA511-B1AC-4377-89D0-91F23945675D}" type="doc">
      <dgm:prSet loTypeId="urn:microsoft.com/office/officeart/2005/8/layout/pyramid3" loCatId="pyramid" qsTypeId="urn:microsoft.com/office/officeart/2005/8/quickstyle/simple1" qsCatId="simple" csTypeId="urn:microsoft.com/office/officeart/2005/8/colors/accent6_5" csCatId="accent6" phldr="1"/>
      <dgm:spPr/>
    </dgm:pt>
    <dgm:pt modelId="{8EE10C1A-613F-4C22-ADCD-E5A7A0700DFD}">
      <dgm:prSet phldrT="[Text]"/>
      <dgm:spPr/>
      <dgm:t>
        <a:bodyPr/>
        <a:lstStyle/>
        <a:p>
          <a:r>
            <a:rPr lang="en-US" dirty="0" smtClean="0">
              <a:solidFill>
                <a:schemeClr val="tx1"/>
              </a:solidFill>
            </a:rPr>
            <a:t>Third Article Gifts</a:t>
          </a:r>
          <a:endParaRPr lang="en-US" dirty="0">
            <a:solidFill>
              <a:schemeClr val="tx1"/>
            </a:solidFill>
          </a:endParaRPr>
        </a:p>
      </dgm:t>
    </dgm:pt>
    <dgm:pt modelId="{4B2258F1-0FBE-41AA-8CAD-237FC513C0B3}" type="parTrans" cxnId="{67BF9CA1-147C-4115-A916-811A3012B6A9}">
      <dgm:prSet/>
      <dgm:spPr/>
      <dgm:t>
        <a:bodyPr/>
        <a:lstStyle/>
        <a:p>
          <a:endParaRPr lang="en-US">
            <a:solidFill>
              <a:schemeClr val="tx1"/>
            </a:solidFill>
          </a:endParaRPr>
        </a:p>
      </dgm:t>
    </dgm:pt>
    <dgm:pt modelId="{EED1C05F-3B5B-4623-A153-A4674AF36C2F}" type="sibTrans" cxnId="{67BF9CA1-147C-4115-A916-811A3012B6A9}">
      <dgm:prSet/>
      <dgm:spPr/>
      <dgm:t>
        <a:bodyPr/>
        <a:lstStyle/>
        <a:p>
          <a:endParaRPr lang="en-US">
            <a:solidFill>
              <a:schemeClr val="tx1"/>
            </a:solidFill>
          </a:endParaRPr>
        </a:p>
      </dgm:t>
    </dgm:pt>
    <dgm:pt modelId="{C437962E-5E7B-47CE-BDA0-83A9D7790EDC}">
      <dgm:prSet phldrT="[Text]"/>
      <dgm:spPr/>
      <dgm:t>
        <a:bodyPr/>
        <a:lstStyle/>
        <a:p>
          <a:r>
            <a:rPr lang="en-US" dirty="0" smtClean="0">
              <a:solidFill>
                <a:schemeClr val="tx1"/>
              </a:solidFill>
            </a:rPr>
            <a:t>Christian Community</a:t>
          </a:r>
          <a:endParaRPr lang="en-US" dirty="0">
            <a:solidFill>
              <a:schemeClr val="tx1"/>
            </a:solidFill>
          </a:endParaRPr>
        </a:p>
      </dgm:t>
    </dgm:pt>
    <dgm:pt modelId="{A6002C52-12CA-4320-8E78-7B9C0948D84A}" type="parTrans" cxnId="{71D49497-4730-415E-AA79-E92CFE185E3E}">
      <dgm:prSet/>
      <dgm:spPr/>
      <dgm:t>
        <a:bodyPr/>
        <a:lstStyle/>
        <a:p>
          <a:endParaRPr lang="en-US">
            <a:solidFill>
              <a:schemeClr val="tx1"/>
            </a:solidFill>
          </a:endParaRPr>
        </a:p>
      </dgm:t>
    </dgm:pt>
    <dgm:pt modelId="{09F4C7C6-7468-4C66-AE77-F5EF80B1B6EB}" type="sibTrans" cxnId="{71D49497-4730-415E-AA79-E92CFE185E3E}">
      <dgm:prSet/>
      <dgm:spPr/>
      <dgm:t>
        <a:bodyPr/>
        <a:lstStyle/>
        <a:p>
          <a:endParaRPr lang="en-US">
            <a:solidFill>
              <a:schemeClr val="tx1"/>
            </a:solidFill>
          </a:endParaRPr>
        </a:p>
      </dgm:t>
    </dgm:pt>
    <dgm:pt modelId="{28FE9899-3B1C-4F7B-8F34-6A6D2A49C4DA}">
      <dgm:prSet phldrT="[Text]"/>
      <dgm:spPr>
        <a:solidFill>
          <a:schemeClr val="accent6">
            <a:lumMod val="60000"/>
            <a:lumOff val="40000"/>
          </a:schemeClr>
        </a:solidFill>
      </dgm:spPr>
      <dgm:t>
        <a:bodyPr/>
        <a:lstStyle/>
        <a:p>
          <a:endParaRPr lang="en-US" dirty="0">
            <a:solidFill>
              <a:schemeClr val="tx1"/>
            </a:solidFill>
          </a:endParaRPr>
        </a:p>
      </dgm:t>
    </dgm:pt>
    <dgm:pt modelId="{956AB6A2-6179-4D12-93E9-037C36FD4121}" type="parTrans" cxnId="{7421B137-C8C4-4F8B-B022-2FF303CEC9A7}">
      <dgm:prSet/>
      <dgm:spPr/>
      <dgm:t>
        <a:bodyPr/>
        <a:lstStyle/>
        <a:p>
          <a:endParaRPr lang="en-US">
            <a:solidFill>
              <a:schemeClr val="tx1"/>
            </a:solidFill>
          </a:endParaRPr>
        </a:p>
      </dgm:t>
    </dgm:pt>
    <dgm:pt modelId="{F24D363E-92A1-46B3-8FD5-A8CF99362562}" type="sibTrans" cxnId="{7421B137-C8C4-4F8B-B022-2FF303CEC9A7}">
      <dgm:prSet/>
      <dgm:spPr/>
      <dgm:t>
        <a:bodyPr/>
        <a:lstStyle/>
        <a:p>
          <a:endParaRPr lang="en-US">
            <a:solidFill>
              <a:schemeClr val="tx1"/>
            </a:solidFill>
          </a:endParaRPr>
        </a:p>
      </dgm:t>
    </dgm:pt>
    <dgm:pt modelId="{BC73B512-8DDB-4ECF-AA8C-8BB35EE3326E}" type="pres">
      <dgm:prSet presAssocID="{F7FEA511-B1AC-4377-89D0-91F23945675D}" presName="Name0" presStyleCnt="0">
        <dgm:presLayoutVars>
          <dgm:dir/>
          <dgm:animLvl val="lvl"/>
          <dgm:resizeHandles val="exact"/>
        </dgm:presLayoutVars>
      </dgm:prSet>
      <dgm:spPr/>
    </dgm:pt>
    <dgm:pt modelId="{2EB062A2-49FE-471C-96F0-C7510BF7DA42}" type="pres">
      <dgm:prSet presAssocID="{8EE10C1A-613F-4C22-ADCD-E5A7A0700DFD}" presName="Name8" presStyleCnt="0"/>
      <dgm:spPr/>
    </dgm:pt>
    <dgm:pt modelId="{0F7FF28E-E30E-448B-8A88-65378265C38B}" type="pres">
      <dgm:prSet presAssocID="{8EE10C1A-613F-4C22-ADCD-E5A7A0700DFD}" presName="level" presStyleLbl="node1" presStyleIdx="0" presStyleCnt="3">
        <dgm:presLayoutVars>
          <dgm:chMax val="1"/>
          <dgm:bulletEnabled val="1"/>
        </dgm:presLayoutVars>
      </dgm:prSet>
      <dgm:spPr/>
      <dgm:t>
        <a:bodyPr/>
        <a:lstStyle/>
        <a:p>
          <a:endParaRPr lang="en-US"/>
        </a:p>
      </dgm:t>
    </dgm:pt>
    <dgm:pt modelId="{18544D56-B9B6-41FA-A26C-2BE71438D42B}" type="pres">
      <dgm:prSet presAssocID="{8EE10C1A-613F-4C22-ADCD-E5A7A0700DFD}" presName="levelTx" presStyleLbl="revTx" presStyleIdx="0" presStyleCnt="0">
        <dgm:presLayoutVars>
          <dgm:chMax val="1"/>
          <dgm:bulletEnabled val="1"/>
        </dgm:presLayoutVars>
      </dgm:prSet>
      <dgm:spPr/>
      <dgm:t>
        <a:bodyPr/>
        <a:lstStyle/>
        <a:p>
          <a:endParaRPr lang="en-US"/>
        </a:p>
      </dgm:t>
    </dgm:pt>
    <dgm:pt modelId="{04346A3D-C7D0-46DA-93B9-839DC7D20992}" type="pres">
      <dgm:prSet presAssocID="{C437962E-5E7B-47CE-BDA0-83A9D7790EDC}" presName="Name8" presStyleCnt="0"/>
      <dgm:spPr/>
    </dgm:pt>
    <dgm:pt modelId="{78088055-D57B-42D1-BAFC-658DDA793BCE}" type="pres">
      <dgm:prSet presAssocID="{C437962E-5E7B-47CE-BDA0-83A9D7790EDC}" presName="level" presStyleLbl="node1" presStyleIdx="1" presStyleCnt="3" custScaleX="100685">
        <dgm:presLayoutVars>
          <dgm:chMax val="1"/>
          <dgm:bulletEnabled val="1"/>
        </dgm:presLayoutVars>
      </dgm:prSet>
      <dgm:spPr/>
      <dgm:t>
        <a:bodyPr/>
        <a:lstStyle/>
        <a:p>
          <a:endParaRPr lang="en-US"/>
        </a:p>
      </dgm:t>
    </dgm:pt>
    <dgm:pt modelId="{C0AF6561-D692-4EF1-82C7-64DAEB934A8C}" type="pres">
      <dgm:prSet presAssocID="{C437962E-5E7B-47CE-BDA0-83A9D7790EDC}" presName="levelTx" presStyleLbl="revTx" presStyleIdx="0" presStyleCnt="0">
        <dgm:presLayoutVars>
          <dgm:chMax val="1"/>
          <dgm:bulletEnabled val="1"/>
        </dgm:presLayoutVars>
      </dgm:prSet>
      <dgm:spPr/>
      <dgm:t>
        <a:bodyPr/>
        <a:lstStyle/>
        <a:p>
          <a:endParaRPr lang="en-US"/>
        </a:p>
      </dgm:t>
    </dgm:pt>
    <dgm:pt modelId="{17A25602-531B-4743-AE44-29AC41D24C4A}" type="pres">
      <dgm:prSet presAssocID="{28FE9899-3B1C-4F7B-8F34-6A6D2A49C4DA}" presName="Name8" presStyleCnt="0"/>
      <dgm:spPr/>
    </dgm:pt>
    <dgm:pt modelId="{60F4FFB2-FFD4-4632-9A78-6FDB5B883132}" type="pres">
      <dgm:prSet presAssocID="{28FE9899-3B1C-4F7B-8F34-6A6D2A49C4DA}" presName="level" presStyleLbl="node1" presStyleIdx="2" presStyleCnt="3">
        <dgm:presLayoutVars>
          <dgm:chMax val="1"/>
          <dgm:bulletEnabled val="1"/>
        </dgm:presLayoutVars>
      </dgm:prSet>
      <dgm:spPr/>
      <dgm:t>
        <a:bodyPr/>
        <a:lstStyle/>
        <a:p>
          <a:endParaRPr lang="en-US"/>
        </a:p>
      </dgm:t>
    </dgm:pt>
    <dgm:pt modelId="{B01D889C-2959-47D1-81CC-8140EA435169}" type="pres">
      <dgm:prSet presAssocID="{28FE9899-3B1C-4F7B-8F34-6A6D2A49C4DA}" presName="levelTx" presStyleLbl="revTx" presStyleIdx="0" presStyleCnt="0">
        <dgm:presLayoutVars>
          <dgm:chMax val="1"/>
          <dgm:bulletEnabled val="1"/>
        </dgm:presLayoutVars>
      </dgm:prSet>
      <dgm:spPr/>
      <dgm:t>
        <a:bodyPr/>
        <a:lstStyle/>
        <a:p>
          <a:endParaRPr lang="en-US"/>
        </a:p>
      </dgm:t>
    </dgm:pt>
  </dgm:ptLst>
  <dgm:cxnLst>
    <dgm:cxn modelId="{1B5DFC8A-6A3A-49CF-842F-B5BDECAC9E3D}" type="presOf" srcId="{28FE9899-3B1C-4F7B-8F34-6A6D2A49C4DA}" destId="{60F4FFB2-FFD4-4632-9A78-6FDB5B883132}" srcOrd="0" destOrd="0" presId="urn:microsoft.com/office/officeart/2005/8/layout/pyramid3"/>
    <dgm:cxn modelId="{FCA5F856-75EC-496E-9234-D4685F13DE68}" type="presOf" srcId="{8EE10C1A-613F-4C22-ADCD-E5A7A0700DFD}" destId="{0F7FF28E-E30E-448B-8A88-65378265C38B}" srcOrd="0" destOrd="0" presId="urn:microsoft.com/office/officeart/2005/8/layout/pyramid3"/>
    <dgm:cxn modelId="{F3464E50-055D-4909-B539-E41FA032E963}" type="presOf" srcId="{F7FEA511-B1AC-4377-89D0-91F23945675D}" destId="{BC73B512-8DDB-4ECF-AA8C-8BB35EE3326E}" srcOrd="0" destOrd="0" presId="urn:microsoft.com/office/officeart/2005/8/layout/pyramid3"/>
    <dgm:cxn modelId="{21B1C489-D257-4234-A62C-5364F56D1C7C}" type="presOf" srcId="{8EE10C1A-613F-4C22-ADCD-E5A7A0700DFD}" destId="{18544D56-B9B6-41FA-A26C-2BE71438D42B}" srcOrd="1" destOrd="0" presId="urn:microsoft.com/office/officeart/2005/8/layout/pyramid3"/>
    <dgm:cxn modelId="{67BF9CA1-147C-4115-A916-811A3012B6A9}" srcId="{F7FEA511-B1AC-4377-89D0-91F23945675D}" destId="{8EE10C1A-613F-4C22-ADCD-E5A7A0700DFD}" srcOrd="0" destOrd="0" parTransId="{4B2258F1-0FBE-41AA-8CAD-237FC513C0B3}" sibTransId="{EED1C05F-3B5B-4623-A153-A4674AF36C2F}"/>
    <dgm:cxn modelId="{71D49497-4730-415E-AA79-E92CFE185E3E}" srcId="{F7FEA511-B1AC-4377-89D0-91F23945675D}" destId="{C437962E-5E7B-47CE-BDA0-83A9D7790EDC}" srcOrd="1" destOrd="0" parTransId="{A6002C52-12CA-4320-8E78-7B9C0948D84A}" sibTransId="{09F4C7C6-7468-4C66-AE77-F5EF80B1B6EB}"/>
    <dgm:cxn modelId="{F4CD2A1B-C6EE-4529-9BC8-B0FAF1171683}" type="presOf" srcId="{C437962E-5E7B-47CE-BDA0-83A9D7790EDC}" destId="{C0AF6561-D692-4EF1-82C7-64DAEB934A8C}" srcOrd="1" destOrd="0" presId="urn:microsoft.com/office/officeart/2005/8/layout/pyramid3"/>
    <dgm:cxn modelId="{FF78BDCA-541C-4382-8BFF-7ADFB310D464}" type="presOf" srcId="{28FE9899-3B1C-4F7B-8F34-6A6D2A49C4DA}" destId="{B01D889C-2959-47D1-81CC-8140EA435169}" srcOrd="1" destOrd="0" presId="urn:microsoft.com/office/officeart/2005/8/layout/pyramid3"/>
    <dgm:cxn modelId="{7421B137-C8C4-4F8B-B022-2FF303CEC9A7}" srcId="{F7FEA511-B1AC-4377-89D0-91F23945675D}" destId="{28FE9899-3B1C-4F7B-8F34-6A6D2A49C4DA}" srcOrd="2" destOrd="0" parTransId="{956AB6A2-6179-4D12-93E9-037C36FD4121}" sibTransId="{F24D363E-92A1-46B3-8FD5-A8CF99362562}"/>
    <dgm:cxn modelId="{80FF732D-9082-4993-B311-10E0A02BC418}" type="presOf" srcId="{C437962E-5E7B-47CE-BDA0-83A9D7790EDC}" destId="{78088055-D57B-42D1-BAFC-658DDA793BCE}" srcOrd="0" destOrd="0" presId="urn:microsoft.com/office/officeart/2005/8/layout/pyramid3"/>
    <dgm:cxn modelId="{5A783210-B206-4C4A-A2F5-2BDA3EE522EC}" type="presParOf" srcId="{BC73B512-8DDB-4ECF-AA8C-8BB35EE3326E}" destId="{2EB062A2-49FE-471C-96F0-C7510BF7DA42}" srcOrd="0" destOrd="0" presId="urn:microsoft.com/office/officeart/2005/8/layout/pyramid3"/>
    <dgm:cxn modelId="{D0F8B6A2-08E5-4CCD-8112-19D34E9E5DFD}" type="presParOf" srcId="{2EB062A2-49FE-471C-96F0-C7510BF7DA42}" destId="{0F7FF28E-E30E-448B-8A88-65378265C38B}" srcOrd="0" destOrd="0" presId="urn:microsoft.com/office/officeart/2005/8/layout/pyramid3"/>
    <dgm:cxn modelId="{68EEAD03-F04A-4F00-B5BE-8E9451CA002E}" type="presParOf" srcId="{2EB062A2-49FE-471C-96F0-C7510BF7DA42}" destId="{18544D56-B9B6-41FA-A26C-2BE71438D42B}" srcOrd="1" destOrd="0" presId="urn:microsoft.com/office/officeart/2005/8/layout/pyramid3"/>
    <dgm:cxn modelId="{11D18D0B-592E-4B83-AC4A-4745DEFA512A}" type="presParOf" srcId="{BC73B512-8DDB-4ECF-AA8C-8BB35EE3326E}" destId="{04346A3D-C7D0-46DA-93B9-839DC7D20992}" srcOrd="1" destOrd="0" presId="urn:microsoft.com/office/officeart/2005/8/layout/pyramid3"/>
    <dgm:cxn modelId="{C802C175-4E4A-4D0B-B67D-FAFD11356488}" type="presParOf" srcId="{04346A3D-C7D0-46DA-93B9-839DC7D20992}" destId="{78088055-D57B-42D1-BAFC-658DDA793BCE}" srcOrd="0" destOrd="0" presId="urn:microsoft.com/office/officeart/2005/8/layout/pyramid3"/>
    <dgm:cxn modelId="{65E4BA00-62F9-4E56-8B53-FE216BFA1DA1}" type="presParOf" srcId="{04346A3D-C7D0-46DA-93B9-839DC7D20992}" destId="{C0AF6561-D692-4EF1-82C7-64DAEB934A8C}" srcOrd="1" destOrd="0" presId="urn:microsoft.com/office/officeart/2005/8/layout/pyramid3"/>
    <dgm:cxn modelId="{2AE553DA-705E-42F8-A3D8-BE246B9970B0}" type="presParOf" srcId="{BC73B512-8DDB-4ECF-AA8C-8BB35EE3326E}" destId="{17A25602-531B-4743-AE44-29AC41D24C4A}" srcOrd="2" destOrd="0" presId="urn:microsoft.com/office/officeart/2005/8/layout/pyramid3"/>
    <dgm:cxn modelId="{6A7B9DFC-B466-4C38-AD88-7A3219714131}" type="presParOf" srcId="{17A25602-531B-4743-AE44-29AC41D24C4A}" destId="{60F4FFB2-FFD4-4632-9A78-6FDB5B883132}" srcOrd="0" destOrd="0" presId="urn:microsoft.com/office/officeart/2005/8/layout/pyramid3"/>
    <dgm:cxn modelId="{E8E75016-1C03-4964-9E63-6DA44A7C670B}" type="presParOf" srcId="{17A25602-531B-4743-AE44-29AC41D24C4A}" destId="{B01D889C-2959-47D1-81CC-8140EA435169}" srcOrd="1" destOrd="0" presId="urn:microsoft.com/office/officeart/2005/8/layout/pyramid3"/>
  </dgm:cxnLst>
  <dgm:bg>
    <a:effectLst>
      <a:innerShdw blurRad="63500" dist="50800" dir="13500000">
        <a:prstClr val="black">
          <a:alpha val="50000"/>
        </a:prstClr>
      </a:inn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7FEA511-B1AC-4377-89D0-91F23945675D}" type="doc">
      <dgm:prSet loTypeId="urn:microsoft.com/office/officeart/2005/8/layout/pyramid3" loCatId="pyramid" qsTypeId="urn:microsoft.com/office/officeart/2005/8/quickstyle/simple1" qsCatId="simple" csTypeId="urn:microsoft.com/office/officeart/2005/8/colors/accent6_5" csCatId="accent6" phldr="1"/>
      <dgm:spPr/>
    </dgm:pt>
    <dgm:pt modelId="{8EE10C1A-613F-4C22-ADCD-E5A7A0700DFD}">
      <dgm:prSet phldrT="[Text]"/>
      <dgm:spPr/>
      <dgm:t>
        <a:bodyPr/>
        <a:lstStyle/>
        <a:p>
          <a:r>
            <a:rPr lang="en-US" dirty="0" smtClean="0">
              <a:solidFill>
                <a:schemeClr val="tx1"/>
              </a:solidFill>
            </a:rPr>
            <a:t>Third Article Gifts</a:t>
          </a:r>
          <a:endParaRPr lang="en-US" dirty="0">
            <a:solidFill>
              <a:schemeClr val="tx1"/>
            </a:solidFill>
          </a:endParaRPr>
        </a:p>
      </dgm:t>
    </dgm:pt>
    <dgm:pt modelId="{4B2258F1-0FBE-41AA-8CAD-237FC513C0B3}" type="parTrans" cxnId="{67BF9CA1-147C-4115-A916-811A3012B6A9}">
      <dgm:prSet/>
      <dgm:spPr/>
      <dgm:t>
        <a:bodyPr/>
        <a:lstStyle/>
        <a:p>
          <a:endParaRPr lang="en-US">
            <a:solidFill>
              <a:schemeClr val="tx1"/>
            </a:solidFill>
          </a:endParaRPr>
        </a:p>
      </dgm:t>
    </dgm:pt>
    <dgm:pt modelId="{EED1C05F-3B5B-4623-A153-A4674AF36C2F}" type="sibTrans" cxnId="{67BF9CA1-147C-4115-A916-811A3012B6A9}">
      <dgm:prSet/>
      <dgm:spPr/>
      <dgm:t>
        <a:bodyPr/>
        <a:lstStyle/>
        <a:p>
          <a:endParaRPr lang="en-US">
            <a:solidFill>
              <a:schemeClr val="tx1"/>
            </a:solidFill>
          </a:endParaRPr>
        </a:p>
      </dgm:t>
    </dgm:pt>
    <dgm:pt modelId="{C437962E-5E7B-47CE-BDA0-83A9D7790EDC}">
      <dgm:prSet phldrT="[Text]"/>
      <dgm:spPr/>
      <dgm:t>
        <a:bodyPr/>
        <a:lstStyle/>
        <a:p>
          <a:r>
            <a:rPr lang="en-US" dirty="0" smtClean="0">
              <a:solidFill>
                <a:schemeClr val="tx1"/>
              </a:solidFill>
            </a:rPr>
            <a:t>Christian Community</a:t>
          </a:r>
          <a:endParaRPr lang="en-US" dirty="0">
            <a:solidFill>
              <a:schemeClr val="tx1"/>
            </a:solidFill>
          </a:endParaRPr>
        </a:p>
      </dgm:t>
    </dgm:pt>
    <dgm:pt modelId="{A6002C52-12CA-4320-8E78-7B9C0948D84A}" type="parTrans" cxnId="{71D49497-4730-415E-AA79-E92CFE185E3E}">
      <dgm:prSet/>
      <dgm:spPr/>
      <dgm:t>
        <a:bodyPr/>
        <a:lstStyle/>
        <a:p>
          <a:endParaRPr lang="en-US">
            <a:solidFill>
              <a:schemeClr val="tx1"/>
            </a:solidFill>
          </a:endParaRPr>
        </a:p>
      </dgm:t>
    </dgm:pt>
    <dgm:pt modelId="{09F4C7C6-7468-4C66-AE77-F5EF80B1B6EB}" type="sibTrans" cxnId="{71D49497-4730-415E-AA79-E92CFE185E3E}">
      <dgm:prSet/>
      <dgm:spPr/>
      <dgm:t>
        <a:bodyPr/>
        <a:lstStyle/>
        <a:p>
          <a:endParaRPr lang="en-US">
            <a:solidFill>
              <a:schemeClr val="tx1"/>
            </a:solidFill>
          </a:endParaRPr>
        </a:p>
      </dgm:t>
    </dgm:pt>
    <dgm:pt modelId="{28FE9899-3B1C-4F7B-8F34-6A6D2A49C4DA}">
      <dgm:prSet phldrT="[Text]"/>
      <dgm:spPr>
        <a:solidFill>
          <a:schemeClr val="accent6">
            <a:lumMod val="60000"/>
            <a:lumOff val="40000"/>
          </a:schemeClr>
        </a:solidFill>
      </dgm:spPr>
      <dgm:t>
        <a:bodyPr anchor="t"/>
        <a:lstStyle/>
        <a:p>
          <a:r>
            <a:rPr lang="en-US" dirty="0" smtClean="0">
              <a:solidFill>
                <a:schemeClr val="tx1"/>
              </a:solidFill>
            </a:rPr>
            <a:t>Servant Skill</a:t>
          </a:r>
          <a:endParaRPr lang="en-US" dirty="0">
            <a:solidFill>
              <a:schemeClr val="tx1"/>
            </a:solidFill>
          </a:endParaRPr>
        </a:p>
      </dgm:t>
    </dgm:pt>
    <dgm:pt modelId="{956AB6A2-6179-4D12-93E9-037C36FD4121}" type="parTrans" cxnId="{7421B137-C8C4-4F8B-B022-2FF303CEC9A7}">
      <dgm:prSet/>
      <dgm:spPr/>
      <dgm:t>
        <a:bodyPr/>
        <a:lstStyle/>
        <a:p>
          <a:endParaRPr lang="en-US">
            <a:solidFill>
              <a:schemeClr val="tx1"/>
            </a:solidFill>
          </a:endParaRPr>
        </a:p>
      </dgm:t>
    </dgm:pt>
    <dgm:pt modelId="{F24D363E-92A1-46B3-8FD5-A8CF99362562}" type="sibTrans" cxnId="{7421B137-C8C4-4F8B-B022-2FF303CEC9A7}">
      <dgm:prSet/>
      <dgm:spPr/>
      <dgm:t>
        <a:bodyPr/>
        <a:lstStyle/>
        <a:p>
          <a:endParaRPr lang="en-US">
            <a:solidFill>
              <a:schemeClr val="tx1"/>
            </a:solidFill>
          </a:endParaRPr>
        </a:p>
      </dgm:t>
    </dgm:pt>
    <dgm:pt modelId="{BC73B512-8DDB-4ECF-AA8C-8BB35EE3326E}" type="pres">
      <dgm:prSet presAssocID="{F7FEA511-B1AC-4377-89D0-91F23945675D}" presName="Name0" presStyleCnt="0">
        <dgm:presLayoutVars>
          <dgm:dir/>
          <dgm:animLvl val="lvl"/>
          <dgm:resizeHandles val="exact"/>
        </dgm:presLayoutVars>
      </dgm:prSet>
      <dgm:spPr/>
    </dgm:pt>
    <dgm:pt modelId="{2EB062A2-49FE-471C-96F0-C7510BF7DA42}" type="pres">
      <dgm:prSet presAssocID="{8EE10C1A-613F-4C22-ADCD-E5A7A0700DFD}" presName="Name8" presStyleCnt="0"/>
      <dgm:spPr/>
    </dgm:pt>
    <dgm:pt modelId="{0F7FF28E-E30E-448B-8A88-65378265C38B}" type="pres">
      <dgm:prSet presAssocID="{8EE10C1A-613F-4C22-ADCD-E5A7A0700DFD}" presName="level" presStyleLbl="node1" presStyleIdx="0" presStyleCnt="3">
        <dgm:presLayoutVars>
          <dgm:chMax val="1"/>
          <dgm:bulletEnabled val="1"/>
        </dgm:presLayoutVars>
      </dgm:prSet>
      <dgm:spPr/>
      <dgm:t>
        <a:bodyPr/>
        <a:lstStyle/>
        <a:p>
          <a:endParaRPr lang="en-US"/>
        </a:p>
      </dgm:t>
    </dgm:pt>
    <dgm:pt modelId="{18544D56-B9B6-41FA-A26C-2BE71438D42B}" type="pres">
      <dgm:prSet presAssocID="{8EE10C1A-613F-4C22-ADCD-E5A7A0700DFD}" presName="levelTx" presStyleLbl="revTx" presStyleIdx="0" presStyleCnt="0">
        <dgm:presLayoutVars>
          <dgm:chMax val="1"/>
          <dgm:bulletEnabled val="1"/>
        </dgm:presLayoutVars>
      </dgm:prSet>
      <dgm:spPr/>
      <dgm:t>
        <a:bodyPr/>
        <a:lstStyle/>
        <a:p>
          <a:endParaRPr lang="en-US"/>
        </a:p>
      </dgm:t>
    </dgm:pt>
    <dgm:pt modelId="{04346A3D-C7D0-46DA-93B9-839DC7D20992}" type="pres">
      <dgm:prSet presAssocID="{C437962E-5E7B-47CE-BDA0-83A9D7790EDC}" presName="Name8" presStyleCnt="0"/>
      <dgm:spPr/>
    </dgm:pt>
    <dgm:pt modelId="{78088055-D57B-42D1-BAFC-658DDA793BCE}" type="pres">
      <dgm:prSet presAssocID="{C437962E-5E7B-47CE-BDA0-83A9D7790EDC}" presName="level" presStyleLbl="node1" presStyleIdx="1" presStyleCnt="3" custScaleX="100685">
        <dgm:presLayoutVars>
          <dgm:chMax val="1"/>
          <dgm:bulletEnabled val="1"/>
        </dgm:presLayoutVars>
      </dgm:prSet>
      <dgm:spPr/>
      <dgm:t>
        <a:bodyPr/>
        <a:lstStyle/>
        <a:p>
          <a:endParaRPr lang="en-US"/>
        </a:p>
      </dgm:t>
    </dgm:pt>
    <dgm:pt modelId="{C0AF6561-D692-4EF1-82C7-64DAEB934A8C}" type="pres">
      <dgm:prSet presAssocID="{C437962E-5E7B-47CE-BDA0-83A9D7790EDC}" presName="levelTx" presStyleLbl="revTx" presStyleIdx="0" presStyleCnt="0">
        <dgm:presLayoutVars>
          <dgm:chMax val="1"/>
          <dgm:bulletEnabled val="1"/>
        </dgm:presLayoutVars>
      </dgm:prSet>
      <dgm:spPr/>
      <dgm:t>
        <a:bodyPr/>
        <a:lstStyle/>
        <a:p>
          <a:endParaRPr lang="en-US"/>
        </a:p>
      </dgm:t>
    </dgm:pt>
    <dgm:pt modelId="{17A25602-531B-4743-AE44-29AC41D24C4A}" type="pres">
      <dgm:prSet presAssocID="{28FE9899-3B1C-4F7B-8F34-6A6D2A49C4DA}" presName="Name8" presStyleCnt="0"/>
      <dgm:spPr/>
    </dgm:pt>
    <dgm:pt modelId="{60F4FFB2-FFD4-4632-9A78-6FDB5B883132}" type="pres">
      <dgm:prSet presAssocID="{28FE9899-3B1C-4F7B-8F34-6A6D2A49C4DA}" presName="level" presStyleLbl="node1" presStyleIdx="2" presStyleCnt="3">
        <dgm:presLayoutVars>
          <dgm:chMax val="1"/>
          <dgm:bulletEnabled val="1"/>
        </dgm:presLayoutVars>
      </dgm:prSet>
      <dgm:spPr/>
      <dgm:t>
        <a:bodyPr/>
        <a:lstStyle/>
        <a:p>
          <a:endParaRPr lang="en-US"/>
        </a:p>
      </dgm:t>
    </dgm:pt>
    <dgm:pt modelId="{B01D889C-2959-47D1-81CC-8140EA435169}" type="pres">
      <dgm:prSet presAssocID="{28FE9899-3B1C-4F7B-8F34-6A6D2A49C4DA}" presName="levelTx" presStyleLbl="revTx" presStyleIdx="0" presStyleCnt="0">
        <dgm:presLayoutVars>
          <dgm:chMax val="1"/>
          <dgm:bulletEnabled val="1"/>
        </dgm:presLayoutVars>
      </dgm:prSet>
      <dgm:spPr/>
      <dgm:t>
        <a:bodyPr/>
        <a:lstStyle/>
        <a:p>
          <a:endParaRPr lang="en-US"/>
        </a:p>
      </dgm:t>
    </dgm:pt>
  </dgm:ptLst>
  <dgm:cxnLst>
    <dgm:cxn modelId="{45FD0B61-88DE-41DC-AC17-71377259B1BA}" type="presOf" srcId="{F7FEA511-B1AC-4377-89D0-91F23945675D}" destId="{BC73B512-8DDB-4ECF-AA8C-8BB35EE3326E}" srcOrd="0" destOrd="0" presId="urn:microsoft.com/office/officeart/2005/8/layout/pyramid3"/>
    <dgm:cxn modelId="{67BF9CA1-147C-4115-A916-811A3012B6A9}" srcId="{F7FEA511-B1AC-4377-89D0-91F23945675D}" destId="{8EE10C1A-613F-4C22-ADCD-E5A7A0700DFD}" srcOrd="0" destOrd="0" parTransId="{4B2258F1-0FBE-41AA-8CAD-237FC513C0B3}" sibTransId="{EED1C05F-3B5B-4623-A153-A4674AF36C2F}"/>
    <dgm:cxn modelId="{27A11BD5-AF5B-4C87-9CB9-557F91BEC633}" type="presOf" srcId="{8EE10C1A-613F-4C22-ADCD-E5A7A0700DFD}" destId="{0F7FF28E-E30E-448B-8A88-65378265C38B}" srcOrd="0" destOrd="0" presId="urn:microsoft.com/office/officeart/2005/8/layout/pyramid3"/>
    <dgm:cxn modelId="{71D49497-4730-415E-AA79-E92CFE185E3E}" srcId="{F7FEA511-B1AC-4377-89D0-91F23945675D}" destId="{C437962E-5E7B-47CE-BDA0-83A9D7790EDC}" srcOrd="1" destOrd="0" parTransId="{A6002C52-12CA-4320-8E78-7B9C0948D84A}" sibTransId="{09F4C7C6-7468-4C66-AE77-F5EF80B1B6EB}"/>
    <dgm:cxn modelId="{772986B2-757F-48F6-834A-DB86BBD3D183}" type="presOf" srcId="{8EE10C1A-613F-4C22-ADCD-E5A7A0700DFD}" destId="{18544D56-B9B6-41FA-A26C-2BE71438D42B}" srcOrd="1" destOrd="0" presId="urn:microsoft.com/office/officeart/2005/8/layout/pyramid3"/>
    <dgm:cxn modelId="{1D15F327-FAB2-4022-91A7-F1107D481D78}" type="presOf" srcId="{28FE9899-3B1C-4F7B-8F34-6A6D2A49C4DA}" destId="{60F4FFB2-FFD4-4632-9A78-6FDB5B883132}" srcOrd="0" destOrd="0" presId="urn:microsoft.com/office/officeart/2005/8/layout/pyramid3"/>
    <dgm:cxn modelId="{F115CDDF-FDF8-41F1-8097-D5990BF8DBCC}" type="presOf" srcId="{C437962E-5E7B-47CE-BDA0-83A9D7790EDC}" destId="{78088055-D57B-42D1-BAFC-658DDA793BCE}" srcOrd="0" destOrd="0" presId="urn:microsoft.com/office/officeart/2005/8/layout/pyramid3"/>
    <dgm:cxn modelId="{7421B137-C8C4-4F8B-B022-2FF303CEC9A7}" srcId="{F7FEA511-B1AC-4377-89D0-91F23945675D}" destId="{28FE9899-3B1C-4F7B-8F34-6A6D2A49C4DA}" srcOrd="2" destOrd="0" parTransId="{956AB6A2-6179-4D12-93E9-037C36FD4121}" sibTransId="{F24D363E-92A1-46B3-8FD5-A8CF99362562}"/>
    <dgm:cxn modelId="{B286B055-4F64-4E43-85A9-94D6877B0DD1}" type="presOf" srcId="{C437962E-5E7B-47CE-BDA0-83A9D7790EDC}" destId="{C0AF6561-D692-4EF1-82C7-64DAEB934A8C}" srcOrd="1" destOrd="0" presId="urn:microsoft.com/office/officeart/2005/8/layout/pyramid3"/>
    <dgm:cxn modelId="{58051256-472D-41DC-89FC-FD8036D5D89A}" type="presOf" srcId="{28FE9899-3B1C-4F7B-8F34-6A6D2A49C4DA}" destId="{B01D889C-2959-47D1-81CC-8140EA435169}" srcOrd="1" destOrd="0" presId="urn:microsoft.com/office/officeart/2005/8/layout/pyramid3"/>
    <dgm:cxn modelId="{64037778-893B-41B6-8998-5E32A5729919}" type="presParOf" srcId="{BC73B512-8DDB-4ECF-AA8C-8BB35EE3326E}" destId="{2EB062A2-49FE-471C-96F0-C7510BF7DA42}" srcOrd="0" destOrd="0" presId="urn:microsoft.com/office/officeart/2005/8/layout/pyramid3"/>
    <dgm:cxn modelId="{BF45259A-37EF-41EE-B4B1-194274B240ED}" type="presParOf" srcId="{2EB062A2-49FE-471C-96F0-C7510BF7DA42}" destId="{0F7FF28E-E30E-448B-8A88-65378265C38B}" srcOrd="0" destOrd="0" presId="urn:microsoft.com/office/officeart/2005/8/layout/pyramid3"/>
    <dgm:cxn modelId="{05BE6778-A9DC-4EA1-86C8-0A523C687B11}" type="presParOf" srcId="{2EB062A2-49FE-471C-96F0-C7510BF7DA42}" destId="{18544D56-B9B6-41FA-A26C-2BE71438D42B}" srcOrd="1" destOrd="0" presId="urn:microsoft.com/office/officeart/2005/8/layout/pyramid3"/>
    <dgm:cxn modelId="{4CBC41F2-0E18-42EB-9ACC-BD4B666B3924}" type="presParOf" srcId="{BC73B512-8DDB-4ECF-AA8C-8BB35EE3326E}" destId="{04346A3D-C7D0-46DA-93B9-839DC7D20992}" srcOrd="1" destOrd="0" presId="urn:microsoft.com/office/officeart/2005/8/layout/pyramid3"/>
    <dgm:cxn modelId="{2B42D942-972E-41B7-8F51-1DAA3425C16C}" type="presParOf" srcId="{04346A3D-C7D0-46DA-93B9-839DC7D20992}" destId="{78088055-D57B-42D1-BAFC-658DDA793BCE}" srcOrd="0" destOrd="0" presId="urn:microsoft.com/office/officeart/2005/8/layout/pyramid3"/>
    <dgm:cxn modelId="{2F971AB2-8418-4561-AD3F-4ED68646BD5D}" type="presParOf" srcId="{04346A3D-C7D0-46DA-93B9-839DC7D20992}" destId="{C0AF6561-D692-4EF1-82C7-64DAEB934A8C}" srcOrd="1" destOrd="0" presId="urn:microsoft.com/office/officeart/2005/8/layout/pyramid3"/>
    <dgm:cxn modelId="{FE25FA0A-6B3C-4678-AB82-AE3A628C77C4}" type="presParOf" srcId="{BC73B512-8DDB-4ECF-AA8C-8BB35EE3326E}" destId="{17A25602-531B-4743-AE44-29AC41D24C4A}" srcOrd="2" destOrd="0" presId="urn:microsoft.com/office/officeart/2005/8/layout/pyramid3"/>
    <dgm:cxn modelId="{321FDA8A-E0CF-48C0-9A71-AE08627200D1}" type="presParOf" srcId="{17A25602-531B-4743-AE44-29AC41D24C4A}" destId="{60F4FFB2-FFD4-4632-9A78-6FDB5B883132}" srcOrd="0" destOrd="0" presId="urn:microsoft.com/office/officeart/2005/8/layout/pyramid3"/>
    <dgm:cxn modelId="{198AF337-8F9C-4172-BD41-648CBCE2E372}" type="presParOf" srcId="{17A25602-531B-4743-AE44-29AC41D24C4A}" destId="{B01D889C-2959-47D1-81CC-8140EA435169}" srcOrd="1" destOrd="0" presId="urn:microsoft.com/office/officeart/2005/8/layout/pyramid3"/>
  </dgm:cxnLst>
  <dgm:bg>
    <a:effectLst>
      <a:innerShdw blurRad="63500" dist="50800" dir="13500000">
        <a:prstClr val="black">
          <a:alpha val="50000"/>
        </a:prstClr>
      </a:inn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7FEA511-B1AC-4377-89D0-91F23945675D}" type="doc">
      <dgm:prSet loTypeId="urn:microsoft.com/office/officeart/2005/8/layout/pyramid3" loCatId="pyramid" qsTypeId="urn:microsoft.com/office/officeart/2005/8/quickstyle/simple1" qsCatId="simple" csTypeId="urn:microsoft.com/office/officeart/2005/8/colors/accent6_5" csCatId="accent6" phldr="1"/>
      <dgm:spPr/>
    </dgm:pt>
    <dgm:pt modelId="{8EE10C1A-613F-4C22-ADCD-E5A7A0700DFD}">
      <dgm:prSet phldrT="[Text]"/>
      <dgm:spPr/>
      <dgm:t>
        <a:bodyPr/>
        <a:lstStyle/>
        <a:p>
          <a:r>
            <a:rPr lang="en-US" dirty="0" smtClean="0">
              <a:solidFill>
                <a:schemeClr val="tx1"/>
              </a:solidFill>
            </a:rPr>
            <a:t>Third Article Gifts</a:t>
          </a:r>
          <a:endParaRPr lang="en-US" dirty="0">
            <a:solidFill>
              <a:schemeClr val="tx1"/>
            </a:solidFill>
          </a:endParaRPr>
        </a:p>
      </dgm:t>
    </dgm:pt>
    <dgm:pt modelId="{4B2258F1-0FBE-41AA-8CAD-237FC513C0B3}" type="parTrans" cxnId="{67BF9CA1-147C-4115-A916-811A3012B6A9}">
      <dgm:prSet/>
      <dgm:spPr/>
      <dgm:t>
        <a:bodyPr/>
        <a:lstStyle/>
        <a:p>
          <a:endParaRPr lang="en-US">
            <a:solidFill>
              <a:schemeClr val="tx1"/>
            </a:solidFill>
          </a:endParaRPr>
        </a:p>
      </dgm:t>
    </dgm:pt>
    <dgm:pt modelId="{EED1C05F-3B5B-4623-A153-A4674AF36C2F}" type="sibTrans" cxnId="{67BF9CA1-147C-4115-A916-811A3012B6A9}">
      <dgm:prSet/>
      <dgm:spPr/>
      <dgm:t>
        <a:bodyPr/>
        <a:lstStyle/>
        <a:p>
          <a:endParaRPr lang="en-US">
            <a:solidFill>
              <a:schemeClr val="tx1"/>
            </a:solidFill>
          </a:endParaRPr>
        </a:p>
      </dgm:t>
    </dgm:pt>
    <dgm:pt modelId="{C437962E-5E7B-47CE-BDA0-83A9D7790EDC}">
      <dgm:prSet phldrT="[Text]"/>
      <dgm:spPr/>
      <dgm:t>
        <a:bodyPr/>
        <a:lstStyle/>
        <a:p>
          <a:r>
            <a:rPr lang="en-US" dirty="0" smtClean="0">
              <a:solidFill>
                <a:schemeClr val="tx1"/>
              </a:solidFill>
            </a:rPr>
            <a:t>Christian Community</a:t>
          </a:r>
          <a:endParaRPr lang="en-US" dirty="0">
            <a:solidFill>
              <a:schemeClr val="tx1"/>
            </a:solidFill>
          </a:endParaRPr>
        </a:p>
      </dgm:t>
    </dgm:pt>
    <dgm:pt modelId="{A6002C52-12CA-4320-8E78-7B9C0948D84A}" type="parTrans" cxnId="{71D49497-4730-415E-AA79-E92CFE185E3E}">
      <dgm:prSet/>
      <dgm:spPr/>
      <dgm:t>
        <a:bodyPr/>
        <a:lstStyle/>
        <a:p>
          <a:endParaRPr lang="en-US">
            <a:solidFill>
              <a:schemeClr val="tx1"/>
            </a:solidFill>
          </a:endParaRPr>
        </a:p>
      </dgm:t>
    </dgm:pt>
    <dgm:pt modelId="{09F4C7C6-7468-4C66-AE77-F5EF80B1B6EB}" type="sibTrans" cxnId="{71D49497-4730-415E-AA79-E92CFE185E3E}">
      <dgm:prSet/>
      <dgm:spPr/>
      <dgm:t>
        <a:bodyPr/>
        <a:lstStyle/>
        <a:p>
          <a:endParaRPr lang="en-US">
            <a:solidFill>
              <a:schemeClr val="tx1"/>
            </a:solidFill>
          </a:endParaRPr>
        </a:p>
      </dgm:t>
    </dgm:pt>
    <dgm:pt modelId="{28FE9899-3B1C-4F7B-8F34-6A6D2A49C4DA}">
      <dgm:prSet phldrT="[Text]"/>
      <dgm:spPr>
        <a:solidFill>
          <a:schemeClr val="accent6">
            <a:lumMod val="60000"/>
            <a:lumOff val="40000"/>
          </a:schemeClr>
        </a:solidFill>
      </dgm:spPr>
      <dgm:t>
        <a:bodyPr anchor="t"/>
        <a:lstStyle/>
        <a:p>
          <a:r>
            <a:rPr lang="en-US" dirty="0" smtClean="0">
              <a:solidFill>
                <a:schemeClr val="tx1"/>
              </a:solidFill>
            </a:rPr>
            <a:t>Servant Skill</a:t>
          </a:r>
          <a:endParaRPr lang="en-US" dirty="0">
            <a:solidFill>
              <a:schemeClr val="tx1"/>
            </a:solidFill>
          </a:endParaRPr>
        </a:p>
      </dgm:t>
    </dgm:pt>
    <dgm:pt modelId="{956AB6A2-6179-4D12-93E9-037C36FD4121}" type="parTrans" cxnId="{7421B137-C8C4-4F8B-B022-2FF303CEC9A7}">
      <dgm:prSet/>
      <dgm:spPr/>
      <dgm:t>
        <a:bodyPr/>
        <a:lstStyle/>
        <a:p>
          <a:endParaRPr lang="en-US">
            <a:solidFill>
              <a:schemeClr val="tx1"/>
            </a:solidFill>
          </a:endParaRPr>
        </a:p>
      </dgm:t>
    </dgm:pt>
    <dgm:pt modelId="{F24D363E-92A1-46B3-8FD5-A8CF99362562}" type="sibTrans" cxnId="{7421B137-C8C4-4F8B-B022-2FF303CEC9A7}">
      <dgm:prSet/>
      <dgm:spPr/>
      <dgm:t>
        <a:bodyPr/>
        <a:lstStyle/>
        <a:p>
          <a:endParaRPr lang="en-US">
            <a:solidFill>
              <a:schemeClr val="tx1"/>
            </a:solidFill>
          </a:endParaRPr>
        </a:p>
      </dgm:t>
    </dgm:pt>
    <dgm:pt modelId="{BC73B512-8DDB-4ECF-AA8C-8BB35EE3326E}" type="pres">
      <dgm:prSet presAssocID="{F7FEA511-B1AC-4377-89D0-91F23945675D}" presName="Name0" presStyleCnt="0">
        <dgm:presLayoutVars>
          <dgm:dir/>
          <dgm:animLvl val="lvl"/>
          <dgm:resizeHandles val="exact"/>
        </dgm:presLayoutVars>
      </dgm:prSet>
      <dgm:spPr/>
    </dgm:pt>
    <dgm:pt modelId="{2EB062A2-49FE-471C-96F0-C7510BF7DA42}" type="pres">
      <dgm:prSet presAssocID="{8EE10C1A-613F-4C22-ADCD-E5A7A0700DFD}" presName="Name8" presStyleCnt="0"/>
      <dgm:spPr/>
    </dgm:pt>
    <dgm:pt modelId="{0F7FF28E-E30E-448B-8A88-65378265C38B}" type="pres">
      <dgm:prSet presAssocID="{8EE10C1A-613F-4C22-ADCD-E5A7A0700DFD}" presName="level" presStyleLbl="node1" presStyleIdx="0" presStyleCnt="3">
        <dgm:presLayoutVars>
          <dgm:chMax val="1"/>
          <dgm:bulletEnabled val="1"/>
        </dgm:presLayoutVars>
      </dgm:prSet>
      <dgm:spPr/>
      <dgm:t>
        <a:bodyPr/>
        <a:lstStyle/>
        <a:p>
          <a:endParaRPr lang="en-US"/>
        </a:p>
      </dgm:t>
    </dgm:pt>
    <dgm:pt modelId="{18544D56-B9B6-41FA-A26C-2BE71438D42B}" type="pres">
      <dgm:prSet presAssocID="{8EE10C1A-613F-4C22-ADCD-E5A7A0700DFD}" presName="levelTx" presStyleLbl="revTx" presStyleIdx="0" presStyleCnt="0">
        <dgm:presLayoutVars>
          <dgm:chMax val="1"/>
          <dgm:bulletEnabled val="1"/>
        </dgm:presLayoutVars>
      </dgm:prSet>
      <dgm:spPr/>
      <dgm:t>
        <a:bodyPr/>
        <a:lstStyle/>
        <a:p>
          <a:endParaRPr lang="en-US"/>
        </a:p>
      </dgm:t>
    </dgm:pt>
    <dgm:pt modelId="{04346A3D-C7D0-46DA-93B9-839DC7D20992}" type="pres">
      <dgm:prSet presAssocID="{C437962E-5E7B-47CE-BDA0-83A9D7790EDC}" presName="Name8" presStyleCnt="0"/>
      <dgm:spPr/>
    </dgm:pt>
    <dgm:pt modelId="{78088055-D57B-42D1-BAFC-658DDA793BCE}" type="pres">
      <dgm:prSet presAssocID="{C437962E-5E7B-47CE-BDA0-83A9D7790EDC}" presName="level" presStyleLbl="node1" presStyleIdx="1" presStyleCnt="3" custScaleX="100685">
        <dgm:presLayoutVars>
          <dgm:chMax val="1"/>
          <dgm:bulletEnabled val="1"/>
        </dgm:presLayoutVars>
      </dgm:prSet>
      <dgm:spPr/>
      <dgm:t>
        <a:bodyPr/>
        <a:lstStyle/>
        <a:p>
          <a:endParaRPr lang="en-US"/>
        </a:p>
      </dgm:t>
    </dgm:pt>
    <dgm:pt modelId="{C0AF6561-D692-4EF1-82C7-64DAEB934A8C}" type="pres">
      <dgm:prSet presAssocID="{C437962E-5E7B-47CE-BDA0-83A9D7790EDC}" presName="levelTx" presStyleLbl="revTx" presStyleIdx="0" presStyleCnt="0">
        <dgm:presLayoutVars>
          <dgm:chMax val="1"/>
          <dgm:bulletEnabled val="1"/>
        </dgm:presLayoutVars>
      </dgm:prSet>
      <dgm:spPr/>
      <dgm:t>
        <a:bodyPr/>
        <a:lstStyle/>
        <a:p>
          <a:endParaRPr lang="en-US"/>
        </a:p>
      </dgm:t>
    </dgm:pt>
    <dgm:pt modelId="{17A25602-531B-4743-AE44-29AC41D24C4A}" type="pres">
      <dgm:prSet presAssocID="{28FE9899-3B1C-4F7B-8F34-6A6D2A49C4DA}" presName="Name8" presStyleCnt="0"/>
      <dgm:spPr/>
    </dgm:pt>
    <dgm:pt modelId="{60F4FFB2-FFD4-4632-9A78-6FDB5B883132}" type="pres">
      <dgm:prSet presAssocID="{28FE9899-3B1C-4F7B-8F34-6A6D2A49C4DA}" presName="level" presStyleLbl="node1" presStyleIdx="2" presStyleCnt="3">
        <dgm:presLayoutVars>
          <dgm:chMax val="1"/>
          <dgm:bulletEnabled val="1"/>
        </dgm:presLayoutVars>
      </dgm:prSet>
      <dgm:spPr/>
      <dgm:t>
        <a:bodyPr/>
        <a:lstStyle/>
        <a:p>
          <a:endParaRPr lang="en-US"/>
        </a:p>
      </dgm:t>
    </dgm:pt>
    <dgm:pt modelId="{B01D889C-2959-47D1-81CC-8140EA435169}" type="pres">
      <dgm:prSet presAssocID="{28FE9899-3B1C-4F7B-8F34-6A6D2A49C4DA}" presName="levelTx" presStyleLbl="revTx" presStyleIdx="0" presStyleCnt="0">
        <dgm:presLayoutVars>
          <dgm:chMax val="1"/>
          <dgm:bulletEnabled val="1"/>
        </dgm:presLayoutVars>
      </dgm:prSet>
      <dgm:spPr/>
      <dgm:t>
        <a:bodyPr/>
        <a:lstStyle/>
        <a:p>
          <a:endParaRPr lang="en-US"/>
        </a:p>
      </dgm:t>
    </dgm:pt>
  </dgm:ptLst>
  <dgm:cxnLst>
    <dgm:cxn modelId="{403F3636-7141-41C0-8F99-FDC0F816CF7F}" type="presOf" srcId="{28FE9899-3B1C-4F7B-8F34-6A6D2A49C4DA}" destId="{60F4FFB2-FFD4-4632-9A78-6FDB5B883132}" srcOrd="0" destOrd="0" presId="urn:microsoft.com/office/officeart/2005/8/layout/pyramid3"/>
    <dgm:cxn modelId="{E82DE298-C7B6-4D25-BAEF-7D6ECC45AEBD}" type="presOf" srcId="{F7FEA511-B1AC-4377-89D0-91F23945675D}" destId="{BC73B512-8DDB-4ECF-AA8C-8BB35EE3326E}" srcOrd="0" destOrd="0" presId="urn:microsoft.com/office/officeart/2005/8/layout/pyramid3"/>
    <dgm:cxn modelId="{F94E61CB-EAA4-4495-A7DB-69A737D30B4A}" type="presOf" srcId="{C437962E-5E7B-47CE-BDA0-83A9D7790EDC}" destId="{78088055-D57B-42D1-BAFC-658DDA793BCE}" srcOrd="0" destOrd="0" presId="urn:microsoft.com/office/officeart/2005/8/layout/pyramid3"/>
    <dgm:cxn modelId="{3C02913E-6572-4AA6-9850-AADEE011B7CE}" type="presOf" srcId="{8EE10C1A-613F-4C22-ADCD-E5A7A0700DFD}" destId="{18544D56-B9B6-41FA-A26C-2BE71438D42B}" srcOrd="1" destOrd="0" presId="urn:microsoft.com/office/officeart/2005/8/layout/pyramid3"/>
    <dgm:cxn modelId="{67BF9CA1-147C-4115-A916-811A3012B6A9}" srcId="{F7FEA511-B1AC-4377-89D0-91F23945675D}" destId="{8EE10C1A-613F-4C22-ADCD-E5A7A0700DFD}" srcOrd="0" destOrd="0" parTransId="{4B2258F1-0FBE-41AA-8CAD-237FC513C0B3}" sibTransId="{EED1C05F-3B5B-4623-A153-A4674AF36C2F}"/>
    <dgm:cxn modelId="{5F08F2C2-29B3-44A2-9554-1ADE3B2A3DA8}" type="presOf" srcId="{8EE10C1A-613F-4C22-ADCD-E5A7A0700DFD}" destId="{0F7FF28E-E30E-448B-8A88-65378265C38B}" srcOrd="0" destOrd="0" presId="urn:microsoft.com/office/officeart/2005/8/layout/pyramid3"/>
    <dgm:cxn modelId="{71D49497-4730-415E-AA79-E92CFE185E3E}" srcId="{F7FEA511-B1AC-4377-89D0-91F23945675D}" destId="{C437962E-5E7B-47CE-BDA0-83A9D7790EDC}" srcOrd="1" destOrd="0" parTransId="{A6002C52-12CA-4320-8E78-7B9C0948D84A}" sibTransId="{09F4C7C6-7468-4C66-AE77-F5EF80B1B6EB}"/>
    <dgm:cxn modelId="{867BA25D-A1DC-4421-B89B-3D1B55F389E8}" type="presOf" srcId="{28FE9899-3B1C-4F7B-8F34-6A6D2A49C4DA}" destId="{B01D889C-2959-47D1-81CC-8140EA435169}" srcOrd="1" destOrd="0" presId="urn:microsoft.com/office/officeart/2005/8/layout/pyramid3"/>
    <dgm:cxn modelId="{54FFC6CE-C146-479A-9F73-FB91493C3908}" type="presOf" srcId="{C437962E-5E7B-47CE-BDA0-83A9D7790EDC}" destId="{C0AF6561-D692-4EF1-82C7-64DAEB934A8C}" srcOrd="1" destOrd="0" presId="urn:microsoft.com/office/officeart/2005/8/layout/pyramid3"/>
    <dgm:cxn modelId="{7421B137-C8C4-4F8B-B022-2FF303CEC9A7}" srcId="{F7FEA511-B1AC-4377-89D0-91F23945675D}" destId="{28FE9899-3B1C-4F7B-8F34-6A6D2A49C4DA}" srcOrd="2" destOrd="0" parTransId="{956AB6A2-6179-4D12-93E9-037C36FD4121}" sibTransId="{F24D363E-92A1-46B3-8FD5-A8CF99362562}"/>
    <dgm:cxn modelId="{D52E9825-5D75-4B54-B84E-29A3CD258FF1}" type="presParOf" srcId="{BC73B512-8DDB-4ECF-AA8C-8BB35EE3326E}" destId="{2EB062A2-49FE-471C-96F0-C7510BF7DA42}" srcOrd="0" destOrd="0" presId="urn:microsoft.com/office/officeart/2005/8/layout/pyramid3"/>
    <dgm:cxn modelId="{A4F0C717-0DEB-4165-A9B2-CC27E64C4956}" type="presParOf" srcId="{2EB062A2-49FE-471C-96F0-C7510BF7DA42}" destId="{0F7FF28E-E30E-448B-8A88-65378265C38B}" srcOrd="0" destOrd="0" presId="urn:microsoft.com/office/officeart/2005/8/layout/pyramid3"/>
    <dgm:cxn modelId="{F0EF656C-A96F-474B-BB5A-F4A42BDC5AE6}" type="presParOf" srcId="{2EB062A2-49FE-471C-96F0-C7510BF7DA42}" destId="{18544D56-B9B6-41FA-A26C-2BE71438D42B}" srcOrd="1" destOrd="0" presId="urn:microsoft.com/office/officeart/2005/8/layout/pyramid3"/>
    <dgm:cxn modelId="{CA406B49-612F-4D43-B7FE-09AC8850733D}" type="presParOf" srcId="{BC73B512-8DDB-4ECF-AA8C-8BB35EE3326E}" destId="{04346A3D-C7D0-46DA-93B9-839DC7D20992}" srcOrd="1" destOrd="0" presId="urn:microsoft.com/office/officeart/2005/8/layout/pyramid3"/>
    <dgm:cxn modelId="{8B76FE53-8A82-4EA4-AC0E-724071AF31B4}" type="presParOf" srcId="{04346A3D-C7D0-46DA-93B9-839DC7D20992}" destId="{78088055-D57B-42D1-BAFC-658DDA793BCE}" srcOrd="0" destOrd="0" presId="urn:microsoft.com/office/officeart/2005/8/layout/pyramid3"/>
    <dgm:cxn modelId="{1508E266-063F-4A9C-9736-75D41253DB79}" type="presParOf" srcId="{04346A3D-C7D0-46DA-93B9-839DC7D20992}" destId="{C0AF6561-D692-4EF1-82C7-64DAEB934A8C}" srcOrd="1" destOrd="0" presId="urn:microsoft.com/office/officeart/2005/8/layout/pyramid3"/>
    <dgm:cxn modelId="{D1A63797-BF17-441F-BFC6-5DBB892E7B20}" type="presParOf" srcId="{BC73B512-8DDB-4ECF-AA8C-8BB35EE3326E}" destId="{17A25602-531B-4743-AE44-29AC41D24C4A}" srcOrd="2" destOrd="0" presId="urn:microsoft.com/office/officeart/2005/8/layout/pyramid3"/>
    <dgm:cxn modelId="{F881D919-C014-4387-814E-D0FED8B2FB1D}" type="presParOf" srcId="{17A25602-531B-4743-AE44-29AC41D24C4A}" destId="{60F4FFB2-FFD4-4632-9A78-6FDB5B883132}" srcOrd="0" destOrd="0" presId="urn:microsoft.com/office/officeart/2005/8/layout/pyramid3"/>
    <dgm:cxn modelId="{E59F6C50-8A03-4FA6-B1C1-1108C4FA3464}" type="presParOf" srcId="{17A25602-531B-4743-AE44-29AC41D24C4A}" destId="{B01D889C-2959-47D1-81CC-8140EA435169}" srcOrd="1" destOrd="0" presId="urn:microsoft.com/office/officeart/2005/8/layout/pyramid3"/>
  </dgm:cxnLst>
  <dgm:bg>
    <a:effectLst>
      <a:innerShdw blurRad="63500" dist="50800" dir="13500000">
        <a:prstClr val="black">
          <a:alpha val="50000"/>
        </a:prstClr>
      </a:inn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F276721-8C62-4DDA-8F4F-462DE49DADF8}" type="doc">
      <dgm:prSet loTypeId="urn:microsoft.com/office/officeart/2005/8/layout/pyramid1" loCatId="pyramid" qsTypeId="urn:microsoft.com/office/officeart/2005/8/quickstyle/simple1" qsCatId="simple" csTypeId="urn:microsoft.com/office/officeart/2005/8/colors/accent6_5" csCatId="accent6" phldr="1"/>
      <dgm:spPr/>
    </dgm:pt>
    <dgm:pt modelId="{C728C6E7-AEF4-4B17-BC96-8D32A983C770}">
      <dgm:prSet phldrT="[Text]"/>
      <dgm:spPr/>
      <dgm:t>
        <a:bodyPr anchor="b"/>
        <a:lstStyle/>
        <a:p>
          <a:r>
            <a:rPr lang="en-US" dirty="0" smtClean="0"/>
            <a:t>Needs</a:t>
          </a:r>
          <a:endParaRPr lang="en-US" dirty="0"/>
        </a:p>
      </dgm:t>
    </dgm:pt>
    <dgm:pt modelId="{156214D1-404E-4701-96CA-4E40D306D882}" type="parTrans" cxnId="{B4FA372A-5974-429B-9498-9ECA503891F9}">
      <dgm:prSet/>
      <dgm:spPr/>
      <dgm:t>
        <a:bodyPr/>
        <a:lstStyle/>
        <a:p>
          <a:endParaRPr lang="en-US"/>
        </a:p>
      </dgm:t>
    </dgm:pt>
    <dgm:pt modelId="{58B88ED6-6581-4D32-AA1A-B1DAAF6C71A7}" type="sibTrans" cxnId="{B4FA372A-5974-429B-9498-9ECA503891F9}">
      <dgm:prSet/>
      <dgm:spPr/>
      <dgm:t>
        <a:bodyPr/>
        <a:lstStyle/>
        <a:p>
          <a:endParaRPr lang="en-US"/>
        </a:p>
      </dgm:t>
    </dgm:pt>
    <dgm:pt modelId="{2692E37D-0CB4-4192-A24B-07679D6DBA58}">
      <dgm:prSet phldrT="[Text]"/>
      <dgm:spPr/>
      <dgm:t>
        <a:bodyPr/>
        <a:lstStyle/>
        <a:p>
          <a:r>
            <a:rPr lang="en-US" dirty="0" smtClean="0"/>
            <a:t>Life Experience</a:t>
          </a:r>
          <a:endParaRPr lang="en-US" dirty="0"/>
        </a:p>
      </dgm:t>
    </dgm:pt>
    <dgm:pt modelId="{11402A9A-DDD1-4422-850F-FA627EDA7AA7}" type="parTrans" cxnId="{0F898183-1DCD-4AC3-8651-2817D33D9A77}">
      <dgm:prSet/>
      <dgm:spPr/>
      <dgm:t>
        <a:bodyPr/>
        <a:lstStyle/>
        <a:p>
          <a:endParaRPr lang="en-US"/>
        </a:p>
      </dgm:t>
    </dgm:pt>
    <dgm:pt modelId="{9E27513F-2066-4403-AD97-592703C73923}" type="sibTrans" cxnId="{0F898183-1DCD-4AC3-8651-2817D33D9A77}">
      <dgm:prSet/>
      <dgm:spPr/>
      <dgm:t>
        <a:bodyPr/>
        <a:lstStyle/>
        <a:p>
          <a:endParaRPr lang="en-US"/>
        </a:p>
      </dgm:t>
    </dgm:pt>
    <dgm:pt modelId="{1119CB10-6A04-459C-8462-DD696E36258E}">
      <dgm:prSet phldrT="[Text]"/>
      <dgm:spPr/>
      <dgm:t>
        <a:bodyPr/>
        <a:lstStyle/>
        <a:p>
          <a:r>
            <a:rPr lang="en-US" dirty="0" smtClean="0"/>
            <a:t>First Article Gifts</a:t>
          </a:r>
          <a:endParaRPr lang="en-US" dirty="0"/>
        </a:p>
      </dgm:t>
    </dgm:pt>
    <dgm:pt modelId="{539267CF-AFC2-4286-95E0-0A08BEC4A8F6}" type="parTrans" cxnId="{0F424E12-DD91-4647-9A78-A4142F961360}">
      <dgm:prSet/>
      <dgm:spPr/>
      <dgm:t>
        <a:bodyPr/>
        <a:lstStyle/>
        <a:p>
          <a:endParaRPr lang="en-US"/>
        </a:p>
      </dgm:t>
    </dgm:pt>
    <dgm:pt modelId="{C2589859-D7A1-4157-9D50-776FB3CD3D65}" type="sibTrans" cxnId="{0F424E12-DD91-4647-9A78-A4142F961360}">
      <dgm:prSet/>
      <dgm:spPr/>
      <dgm:t>
        <a:bodyPr/>
        <a:lstStyle/>
        <a:p>
          <a:endParaRPr lang="en-US"/>
        </a:p>
      </dgm:t>
    </dgm:pt>
    <dgm:pt modelId="{8189287C-5E8E-49B3-9CA6-72A1E7ADF282}" type="pres">
      <dgm:prSet presAssocID="{7F276721-8C62-4DDA-8F4F-462DE49DADF8}" presName="Name0" presStyleCnt="0">
        <dgm:presLayoutVars>
          <dgm:dir/>
          <dgm:animLvl val="lvl"/>
          <dgm:resizeHandles val="exact"/>
        </dgm:presLayoutVars>
      </dgm:prSet>
      <dgm:spPr/>
    </dgm:pt>
    <dgm:pt modelId="{B9DCC686-A326-463A-9B4F-165C36E2C52F}" type="pres">
      <dgm:prSet presAssocID="{C728C6E7-AEF4-4B17-BC96-8D32A983C770}" presName="Name8" presStyleCnt="0"/>
      <dgm:spPr/>
    </dgm:pt>
    <dgm:pt modelId="{F32B5976-860B-4FA6-BA27-19E30D100F48}" type="pres">
      <dgm:prSet presAssocID="{C728C6E7-AEF4-4B17-BC96-8D32A983C770}" presName="level" presStyleLbl="node1" presStyleIdx="0" presStyleCnt="3">
        <dgm:presLayoutVars>
          <dgm:chMax val="1"/>
          <dgm:bulletEnabled val="1"/>
        </dgm:presLayoutVars>
      </dgm:prSet>
      <dgm:spPr/>
      <dgm:t>
        <a:bodyPr/>
        <a:lstStyle/>
        <a:p>
          <a:endParaRPr lang="en-US"/>
        </a:p>
      </dgm:t>
    </dgm:pt>
    <dgm:pt modelId="{51C2CBC4-EA6F-4A94-94F4-07CAAEE7BDFF}" type="pres">
      <dgm:prSet presAssocID="{C728C6E7-AEF4-4B17-BC96-8D32A983C770}" presName="levelTx" presStyleLbl="revTx" presStyleIdx="0" presStyleCnt="0">
        <dgm:presLayoutVars>
          <dgm:chMax val="1"/>
          <dgm:bulletEnabled val="1"/>
        </dgm:presLayoutVars>
      </dgm:prSet>
      <dgm:spPr/>
      <dgm:t>
        <a:bodyPr/>
        <a:lstStyle/>
        <a:p>
          <a:endParaRPr lang="en-US"/>
        </a:p>
      </dgm:t>
    </dgm:pt>
    <dgm:pt modelId="{BF83D930-9FD5-446C-AFA2-AD27B01A0D4E}" type="pres">
      <dgm:prSet presAssocID="{2692E37D-0CB4-4192-A24B-07679D6DBA58}" presName="Name8" presStyleCnt="0"/>
      <dgm:spPr/>
    </dgm:pt>
    <dgm:pt modelId="{03C3C3F6-27FA-449E-A9E6-BCA9550DE52F}" type="pres">
      <dgm:prSet presAssocID="{2692E37D-0CB4-4192-A24B-07679D6DBA58}" presName="level" presStyleLbl="node1" presStyleIdx="1" presStyleCnt="3" custLinFactNeighborX="-342" custLinFactNeighborY="3448">
        <dgm:presLayoutVars>
          <dgm:chMax val="1"/>
          <dgm:bulletEnabled val="1"/>
        </dgm:presLayoutVars>
      </dgm:prSet>
      <dgm:spPr/>
      <dgm:t>
        <a:bodyPr/>
        <a:lstStyle/>
        <a:p>
          <a:endParaRPr lang="en-US"/>
        </a:p>
      </dgm:t>
    </dgm:pt>
    <dgm:pt modelId="{E575C66E-8F36-47A1-9A7C-296A96C7192E}" type="pres">
      <dgm:prSet presAssocID="{2692E37D-0CB4-4192-A24B-07679D6DBA58}" presName="levelTx" presStyleLbl="revTx" presStyleIdx="0" presStyleCnt="0">
        <dgm:presLayoutVars>
          <dgm:chMax val="1"/>
          <dgm:bulletEnabled val="1"/>
        </dgm:presLayoutVars>
      </dgm:prSet>
      <dgm:spPr/>
      <dgm:t>
        <a:bodyPr/>
        <a:lstStyle/>
        <a:p>
          <a:endParaRPr lang="en-US"/>
        </a:p>
      </dgm:t>
    </dgm:pt>
    <dgm:pt modelId="{62215739-0A0D-479B-ABD2-CD79E3B8E35F}" type="pres">
      <dgm:prSet presAssocID="{1119CB10-6A04-459C-8462-DD696E36258E}" presName="Name8" presStyleCnt="0"/>
      <dgm:spPr/>
    </dgm:pt>
    <dgm:pt modelId="{81BBD2C6-0EFC-42CD-9937-29583D863432}" type="pres">
      <dgm:prSet presAssocID="{1119CB10-6A04-459C-8462-DD696E36258E}" presName="level" presStyleLbl="node1" presStyleIdx="2" presStyleCnt="3">
        <dgm:presLayoutVars>
          <dgm:chMax val="1"/>
          <dgm:bulletEnabled val="1"/>
        </dgm:presLayoutVars>
      </dgm:prSet>
      <dgm:spPr/>
      <dgm:t>
        <a:bodyPr/>
        <a:lstStyle/>
        <a:p>
          <a:endParaRPr lang="en-US"/>
        </a:p>
      </dgm:t>
    </dgm:pt>
    <dgm:pt modelId="{5F5C7571-2CBB-4C9B-A0E0-D6695CE8AC2B}" type="pres">
      <dgm:prSet presAssocID="{1119CB10-6A04-459C-8462-DD696E36258E}" presName="levelTx" presStyleLbl="revTx" presStyleIdx="0" presStyleCnt="0">
        <dgm:presLayoutVars>
          <dgm:chMax val="1"/>
          <dgm:bulletEnabled val="1"/>
        </dgm:presLayoutVars>
      </dgm:prSet>
      <dgm:spPr/>
      <dgm:t>
        <a:bodyPr/>
        <a:lstStyle/>
        <a:p>
          <a:endParaRPr lang="en-US"/>
        </a:p>
      </dgm:t>
    </dgm:pt>
  </dgm:ptLst>
  <dgm:cxnLst>
    <dgm:cxn modelId="{0F898183-1DCD-4AC3-8651-2817D33D9A77}" srcId="{7F276721-8C62-4DDA-8F4F-462DE49DADF8}" destId="{2692E37D-0CB4-4192-A24B-07679D6DBA58}" srcOrd="1" destOrd="0" parTransId="{11402A9A-DDD1-4422-850F-FA627EDA7AA7}" sibTransId="{9E27513F-2066-4403-AD97-592703C73923}"/>
    <dgm:cxn modelId="{344E4345-40B9-4666-B8F6-B5EAC0F7934E}" type="presOf" srcId="{C728C6E7-AEF4-4B17-BC96-8D32A983C770}" destId="{51C2CBC4-EA6F-4A94-94F4-07CAAEE7BDFF}" srcOrd="1" destOrd="0" presId="urn:microsoft.com/office/officeart/2005/8/layout/pyramid1"/>
    <dgm:cxn modelId="{3D034795-6C08-4C05-822A-3AD8A79C3864}" type="presOf" srcId="{1119CB10-6A04-459C-8462-DD696E36258E}" destId="{81BBD2C6-0EFC-42CD-9937-29583D863432}" srcOrd="0" destOrd="0" presId="urn:microsoft.com/office/officeart/2005/8/layout/pyramid1"/>
    <dgm:cxn modelId="{0F424E12-DD91-4647-9A78-A4142F961360}" srcId="{7F276721-8C62-4DDA-8F4F-462DE49DADF8}" destId="{1119CB10-6A04-459C-8462-DD696E36258E}" srcOrd="2" destOrd="0" parTransId="{539267CF-AFC2-4286-95E0-0A08BEC4A8F6}" sibTransId="{C2589859-D7A1-4157-9D50-776FB3CD3D65}"/>
    <dgm:cxn modelId="{B4FA372A-5974-429B-9498-9ECA503891F9}" srcId="{7F276721-8C62-4DDA-8F4F-462DE49DADF8}" destId="{C728C6E7-AEF4-4B17-BC96-8D32A983C770}" srcOrd="0" destOrd="0" parTransId="{156214D1-404E-4701-96CA-4E40D306D882}" sibTransId="{58B88ED6-6581-4D32-AA1A-B1DAAF6C71A7}"/>
    <dgm:cxn modelId="{D52FE913-2FE1-4B31-9120-037CEEB19A13}" type="presOf" srcId="{1119CB10-6A04-459C-8462-DD696E36258E}" destId="{5F5C7571-2CBB-4C9B-A0E0-D6695CE8AC2B}" srcOrd="1" destOrd="0" presId="urn:microsoft.com/office/officeart/2005/8/layout/pyramid1"/>
    <dgm:cxn modelId="{B9904B87-518D-4F98-AA0F-235511C046B8}" type="presOf" srcId="{7F276721-8C62-4DDA-8F4F-462DE49DADF8}" destId="{8189287C-5E8E-49B3-9CA6-72A1E7ADF282}" srcOrd="0" destOrd="0" presId="urn:microsoft.com/office/officeart/2005/8/layout/pyramid1"/>
    <dgm:cxn modelId="{A4EB4065-34EE-491F-8B27-AA15CB4A00A0}" type="presOf" srcId="{2692E37D-0CB4-4192-A24B-07679D6DBA58}" destId="{E575C66E-8F36-47A1-9A7C-296A96C7192E}" srcOrd="1" destOrd="0" presId="urn:microsoft.com/office/officeart/2005/8/layout/pyramid1"/>
    <dgm:cxn modelId="{CD121000-251D-457C-88C1-06AD8A2E063C}" type="presOf" srcId="{2692E37D-0CB4-4192-A24B-07679D6DBA58}" destId="{03C3C3F6-27FA-449E-A9E6-BCA9550DE52F}" srcOrd="0" destOrd="0" presId="urn:microsoft.com/office/officeart/2005/8/layout/pyramid1"/>
    <dgm:cxn modelId="{94622C3E-D851-43A9-8946-94D334203959}" type="presOf" srcId="{C728C6E7-AEF4-4B17-BC96-8D32A983C770}" destId="{F32B5976-860B-4FA6-BA27-19E30D100F48}" srcOrd="0" destOrd="0" presId="urn:microsoft.com/office/officeart/2005/8/layout/pyramid1"/>
    <dgm:cxn modelId="{ACB7B9B7-8195-464A-AB10-47B8E310999B}" type="presParOf" srcId="{8189287C-5E8E-49B3-9CA6-72A1E7ADF282}" destId="{B9DCC686-A326-463A-9B4F-165C36E2C52F}" srcOrd="0" destOrd="0" presId="urn:microsoft.com/office/officeart/2005/8/layout/pyramid1"/>
    <dgm:cxn modelId="{CB167F57-5983-4C64-B9D2-3EDFEEBF2D0F}" type="presParOf" srcId="{B9DCC686-A326-463A-9B4F-165C36E2C52F}" destId="{F32B5976-860B-4FA6-BA27-19E30D100F48}" srcOrd="0" destOrd="0" presId="urn:microsoft.com/office/officeart/2005/8/layout/pyramid1"/>
    <dgm:cxn modelId="{0D2B8284-5CBA-4819-9F9D-124077906AEB}" type="presParOf" srcId="{B9DCC686-A326-463A-9B4F-165C36E2C52F}" destId="{51C2CBC4-EA6F-4A94-94F4-07CAAEE7BDFF}" srcOrd="1" destOrd="0" presId="urn:microsoft.com/office/officeart/2005/8/layout/pyramid1"/>
    <dgm:cxn modelId="{B54E864D-D11C-42F6-A23A-F80A9213FACB}" type="presParOf" srcId="{8189287C-5E8E-49B3-9CA6-72A1E7ADF282}" destId="{BF83D930-9FD5-446C-AFA2-AD27B01A0D4E}" srcOrd="1" destOrd="0" presId="urn:microsoft.com/office/officeart/2005/8/layout/pyramid1"/>
    <dgm:cxn modelId="{417BD143-B9B6-4197-9E5C-F34FA1F4F31A}" type="presParOf" srcId="{BF83D930-9FD5-446C-AFA2-AD27B01A0D4E}" destId="{03C3C3F6-27FA-449E-A9E6-BCA9550DE52F}" srcOrd="0" destOrd="0" presId="urn:microsoft.com/office/officeart/2005/8/layout/pyramid1"/>
    <dgm:cxn modelId="{2C05DA7B-01C5-4CF5-A52F-6F43E29B0B0A}" type="presParOf" srcId="{BF83D930-9FD5-446C-AFA2-AD27B01A0D4E}" destId="{E575C66E-8F36-47A1-9A7C-296A96C7192E}" srcOrd="1" destOrd="0" presId="urn:microsoft.com/office/officeart/2005/8/layout/pyramid1"/>
    <dgm:cxn modelId="{B59AA92E-05F8-4ADD-AC9F-58969BD2A21B}" type="presParOf" srcId="{8189287C-5E8E-49B3-9CA6-72A1E7ADF282}" destId="{62215739-0A0D-479B-ABD2-CD79E3B8E35F}" srcOrd="2" destOrd="0" presId="urn:microsoft.com/office/officeart/2005/8/layout/pyramid1"/>
    <dgm:cxn modelId="{E9AA1AAE-A4F4-4F3F-BFE0-7C3FEF85174E}" type="presParOf" srcId="{62215739-0A0D-479B-ABD2-CD79E3B8E35F}" destId="{81BBD2C6-0EFC-42CD-9937-29583D863432}" srcOrd="0" destOrd="0" presId="urn:microsoft.com/office/officeart/2005/8/layout/pyramid1"/>
    <dgm:cxn modelId="{6541E7D8-B6E9-4CE7-AF77-DD0D038F7D40}" type="presParOf" srcId="{62215739-0A0D-479B-ABD2-CD79E3B8E35F}" destId="{5F5C7571-2CBB-4C9B-A0E0-D6695CE8AC2B}"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7FEA511-B1AC-4377-89D0-91F23945675D}" type="doc">
      <dgm:prSet loTypeId="urn:microsoft.com/office/officeart/2005/8/layout/pyramid3" loCatId="pyramid" qsTypeId="urn:microsoft.com/office/officeart/2005/8/quickstyle/simple1" qsCatId="simple" csTypeId="urn:microsoft.com/office/officeart/2005/8/colors/accent6_5" csCatId="accent6" phldr="1"/>
      <dgm:spPr/>
    </dgm:pt>
    <dgm:pt modelId="{8EE10C1A-613F-4C22-ADCD-E5A7A0700DFD}">
      <dgm:prSet phldrT="[Text]"/>
      <dgm:spPr/>
      <dgm:t>
        <a:bodyPr/>
        <a:lstStyle/>
        <a:p>
          <a:r>
            <a:rPr lang="en-US" dirty="0" smtClean="0"/>
            <a:t>Third Article Gifts</a:t>
          </a:r>
          <a:endParaRPr lang="en-US" dirty="0"/>
        </a:p>
      </dgm:t>
    </dgm:pt>
    <dgm:pt modelId="{4B2258F1-0FBE-41AA-8CAD-237FC513C0B3}" type="parTrans" cxnId="{67BF9CA1-147C-4115-A916-811A3012B6A9}">
      <dgm:prSet/>
      <dgm:spPr/>
      <dgm:t>
        <a:bodyPr/>
        <a:lstStyle/>
        <a:p>
          <a:endParaRPr lang="en-US"/>
        </a:p>
      </dgm:t>
    </dgm:pt>
    <dgm:pt modelId="{EED1C05F-3B5B-4623-A153-A4674AF36C2F}" type="sibTrans" cxnId="{67BF9CA1-147C-4115-A916-811A3012B6A9}">
      <dgm:prSet/>
      <dgm:spPr/>
      <dgm:t>
        <a:bodyPr/>
        <a:lstStyle/>
        <a:p>
          <a:endParaRPr lang="en-US"/>
        </a:p>
      </dgm:t>
    </dgm:pt>
    <dgm:pt modelId="{C437962E-5E7B-47CE-BDA0-83A9D7790EDC}">
      <dgm:prSet phldrT="[Text]"/>
      <dgm:spPr/>
      <dgm:t>
        <a:bodyPr/>
        <a:lstStyle/>
        <a:p>
          <a:r>
            <a:rPr lang="en-US" dirty="0" smtClean="0"/>
            <a:t>Christian Community</a:t>
          </a:r>
          <a:endParaRPr lang="en-US" dirty="0"/>
        </a:p>
      </dgm:t>
    </dgm:pt>
    <dgm:pt modelId="{A6002C52-12CA-4320-8E78-7B9C0948D84A}" type="parTrans" cxnId="{71D49497-4730-415E-AA79-E92CFE185E3E}">
      <dgm:prSet/>
      <dgm:spPr/>
      <dgm:t>
        <a:bodyPr/>
        <a:lstStyle/>
        <a:p>
          <a:endParaRPr lang="en-US"/>
        </a:p>
      </dgm:t>
    </dgm:pt>
    <dgm:pt modelId="{09F4C7C6-7468-4C66-AE77-F5EF80B1B6EB}" type="sibTrans" cxnId="{71D49497-4730-415E-AA79-E92CFE185E3E}">
      <dgm:prSet/>
      <dgm:spPr/>
      <dgm:t>
        <a:bodyPr/>
        <a:lstStyle/>
        <a:p>
          <a:endParaRPr lang="en-US"/>
        </a:p>
      </dgm:t>
    </dgm:pt>
    <dgm:pt modelId="{28FE9899-3B1C-4F7B-8F34-6A6D2A49C4DA}">
      <dgm:prSet phldrT="[Text]"/>
      <dgm:spPr/>
      <dgm:t>
        <a:bodyPr anchor="t"/>
        <a:lstStyle/>
        <a:p>
          <a:r>
            <a:rPr lang="en-US" dirty="0" smtClean="0"/>
            <a:t>Servant Skill</a:t>
          </a:r>
          <a:endParaRPr lang="en-US" dirty="0"/>
        </a:p>
      </dgm:t>
    </dgm:pt>
    <dgm:pt modelId="{956AB6A2-6179-4D12-93E9-037C36FD4121}" type="parTrans" cxnId="{7421B137-C8C4-4F8B-B022-2FF303CEC9A7}">
      <dgm:prSet/>
      <dgm:spPr/>
      <dgm:t>
        <a:bodyPr/>
        <a:lstStyle/>
        <a:p>
          <a:endParaRPr lang="en-US"/>
        </a:p>
      </dgm:t>
    </dgm:pt>
    <dgm:pt modelId="{F24D363E-92A1-46B3-8FD5-A8CF99362562}" type="sibTrans" cxnId="{7421B137-C8C4-4F8B-B022-2FF303CEC9A7}">
      <dgm:prSet/>
      <dgm:spPr/>
      <dgm:t>
        <a:bodyPr/>
        <a:lstStyle/>
        <a:p>
          <a:endParaRPr lang="en-US"/>
        </a:p>
      </dgm:t>
    </dgm:pt>
    <dgm:pt modelId="{BC73B512-8DDB-4ECF-AA8C-8BB35EE3326E}" type="pres">
      <dgm:prSet presAssocID="{F7FEA511-B1AC-4377-89D0-91F23945675D}" presName="Name0" presStyleCnt="0">
        <dgm:presLayoutVars>
          <dgm:dir/>
          <dgm:animLvl val="lvl"/>
          <dgm:resizeHandles val="exact"/>
        </dgm:presLayoutVars>
      </dgm:prSet>
      <dgm:spPr/>
    </dgm:pt>
    <dgm:pt modelId="{2EB062A2-49FE-471C-96F0-C7510BF7DA42}" type="pres">
      <dgm:prSet presAssocID="{8EE10C1A-613F-4C22-ADCD-E5A7A0700DFD}" presName="Name8" presStyleCnt="0"/>
      <dgm:spPr/>
    </dgm:pt>
    <dgm:pt modelId="{0F7FF28E-E30E-448B-8A88-65378265C38B}" type="pres">
      <dgm:prSet presAssocID="{8EE10C1A-613F-4C22-ADCD-E5A7A0700DFD}" presName="level" presStyleLbl="node1" presStyleIdx="0" presStyleCnt="3">
        <dgm:presLayoutVars>
          <dgm:chMax val="1"/>
          <dgm:bulletEnabled val="1"/>
        </dgm:presLayoutVars>
      </dgm:prSet>
      <dgm:spPr/>
      <dgm:t>
        <a:bodyPr/>
        <a:lstStyle/>
        <a:p>
          <a:endParaRPr lang="en-US"/>
        </a:p>
      </dgm:t>
    </dgm:pt>
    <dgm:pt modelId="{18544D56-B9B6-41FA-A26C-2BE71438D42B}" type="pres">
      <dgm:prSet presAssocID="{8EE10C1A-613F-4C22-ADCD-E5A7A0700DFD}" presName="levelTx" presStyleLbl="revTx" presStyleIdx="0" presStyleCnt="0">
        <dgm:presLayoutVars>
          <dgm:chMax val="1"/>
          <dgm:bulletEnabled val="1"/>
        </dgm:presLayoutVars>
      </dgm:prSet>
      <dgm:spPr/>
      <dgm:t>
        <a:bodyPr/>
        <a:lstStyle/>
        <a:p>
          <a:endParaRPr lang="en-US"/>
        </a:p>
      </dgm:t>
    </dgm:pt>
    <dgm:pt modelId="{04346A3D-C7D0-46DA-93B9-839DC7D20992}" type="pres">
      <dgm:prSet presAssocID="{C437962E-5E7B-47CE-BDA0-83A9D7790EDC}" presName="Name8" presStyleCnt="0"/>
      <dgm:spPr/>
    </dgm:pt>
    <dgm:pt modelId="{78088055-D57B-42D1-BAFC-658DDA793BCE}" type="pres">
      <dgm:prSet presAssocID="{C437962E-5E7B-47CE-BDA0-83A9D7790EDC}" presName="level" presStyleLbl="node1" presStyleIdx="1" presStyleCnt="3" custScaleX="100685">
        <dgm:presLayoutVars>
          <dgm:chMax val="1"/>
          <dgm:bulletEnabled val="1"/>
        </dgm:presLayoutVars>
      </dgm:prSet>
      <dgm:spPr/>
      <dgm:t>
        <a:bodyPr/>
        <a:lstStyle/>
        <a:p>
          <a:endParaRPr lang="en-US"/>
        </a:p>
      </dgm:t>
    </dgm:pt>
    <dgm:pt modelId="{C0AF6561-D692-4EF1-82C7-64DAEB934A8C}" type="pres">
      <dgm:prSet presAssocID="{C437962E-5E7B-47CE-BDA0-83A9D7790EDC}" presName="levelTx" presStyleLbl="revTx" presStyleIdx="0" presStyleCnt="0">
        <dgm:presLayoutVars>
          <dgm:chMax val="1"/>
          <dgm:bulletEnabled val="1"/>
        </dgm:presLayoutVars>
      </dgm:prSet>
      <dgm:spPr/>
      <dgm:t>
        <a:bodyPr/>
        <a:lstStyle/>
        <a:p>
          <a:endParaRPr lang="en-US"/>
        </a:p>
      </dgm:t>
    </dgm:pt>
    <dgm:pt modelId="{17A25602-531B-4743-AE44-29AC41D24C4A}" type="pres">
      <dgm:prSet presAssocID="{28FE9899-3B1C-4F7B-8F34-6A6D2A49C4DA}" presName="Name8" presStyleCnt="0"/>
      <dgm:spPr/>
    </dgm:pt>
    <dgm:pt modelId="{60F4FFB2-FFD4-4632-9A78-6FDB5B883132}" type="pres">
      <dgm:prSet presAssocID="{28FE9899-3B1C-4F7B-8F34-6A6D2A49C4DA}" presName="level" presStyleLbl="node1" presStyleIdx="2" presStyleCnt="3">
        <dgm:presLayoutVars>
          <dgm:chMax val="1"/>
          <dgm:bulletEnabled val="1"/>
        </dgm:presLayoutVars>
      </dgm:prSet>
      <dgm:spPr/>
      <dgm:t>
        <a:bodyPr/>
        <a:lstStyle/>
        <a:p>
          <a:endParaRPr lang="en-US"/>
        </a:p>
      </dgm:t>
    </dgm:pt>
    <dgm:pt modelId="{B01D889C-2959-47D1-81CC-8140EA435169}" type="pres">
      <dgm:prSet presAssocID="{28FE9899-3B1C-4F7B-8F34-6A6D2A49C4DA}" presName="levelTx" presStyleLbl="revTx" presStyleIdx="0" presStyleCnt="0">
        <dgm:presLayoutVars>
          <dgm:chMax val="1"/>
          <dgm:bulletEnabled val="1"/>
        </dgm:presLayoutVars>
      </dgm:prSet>
      <dgm:spPr/>
      <dgm:t>
        <a:bodyPr/>
        <a:lstStyle/>
        <a:p>
          <a:endParaRPr lang="en-US"/>
        </a:p>
      </dgm:t>
    </dgm:pt>
  </dgm:ptLst>
  <dgm:cxnLst>
    <dgm:cxn modelId="{67BF9CA1-147C-4115-A916-811A3012B6A9}" srcId="{F7FEA511-B1AC-4377-89D0-91F23945675D}" destId="{8EE10C1A-613F-4C22-ADCD-E5A7A0700DFD}" srcOrd="0" destOrd="0" parTransId="{4B2258F1-0FBE-41AA-8CAD-237FC513C0B3}" sibTransId="{EED1C05F-3B5B-4623-A153-A4674AF36C2F}"/>
    <dgm:cxn modelId="{40F4EA0B-DF64-45F6-BC06-2CD8FE0AE35C}" type="presOf" srcId="{8EE10C1A-613F-4C22-ADCD-E5A7A0700DFD}" destId="{18544D56-B9B6-41FA-A26C-2BE71438D42B}" srcOrd="1" destOrd="0" presId="urn:microsoft.com/office/officeart/2005/8/layout/pyramid3"/>
    <dgm:cxn modelId="{8CDBCD3F-032A-44BB-9002-A33DBAC786CE}" type="presOf" srcId="{8EE10C1A-613F-4C22-ADCD-E5A7A0700DFD}" destId="{0F7FF28E-E30E-448B-8A88-65378265C38B}" srcOrd="0" destOrd="0" presId="urn:microsoft.com/office/officeart/2005/8/layout/pyramid3"/>
    <dgm:cxn modelId="{71D49497-4730-415E-AA79-E92CFE185E3E}" srcId="{F7FEA511-B1AC-4377-89D0-91F23945675D}" destId="{C437962E-5E7B-47CE-BDA0-83A9D7790EDC}" srcOrd="1" destOrd="0" parTransId="{A6002C52-12CA-4320-8E78-7B9C0948D84A}" sibTransId="{09F4C7C6-7468-4C66-AE77-F5EF80B1B6EB}"/>
    <dgm:cxn modelId="{78D21509-8E08-4EF9-8805-AFE87E14A1F1}" type="presOf" srcId="{C437962E-5E7B-47CE-BDA0-83A9D7790EDC}" destId="{78088055-D57B-42D1-BAFC-658DDA793BCE}" srcOrd="0" destOrd="0" presId="urn:microsoft.com/office/officeart/2005/8/layout/pyramid3"/>
    <dgm:cxn modelId="{D57083F9-284E-4FE1-B112-8AD15873EA0E}" type="presOf" srcId="{28FE9899-3B1C-4F7B-8F34-6A6D2A49C4DA}" destId="{B01D889C-2959-47D1-81CC-8140EA435169}" srcOrd="1" destOrd="0" presId="urn:microsoft.com/office/officeart/2005/8/layout/pyramid3"/>
    <dgm:cxn modelId="{7421B137-C8C4-4F8B-B022-2FF303CEC9A7}" srcId="{F7FEA511-B1AC-4377-89D0-91F23945675D}" destId="{28FE9899-3B1C-4F7B-8F34-6A6D2A49C4DA}" srcOrd="2" destOrd="0" parTransId="{956AB6A2-6179-4D12-93E9-037C36FD4121}" sibTransId="{F24D363E-92A1-46B3-8FD5-A8CF99362562}"/>
    <dgm:cxn modelId="{5D445847-9AB6-4FE2-A8A0-5168A1CC9D5D}" type="presOf" srcId="{F7FEA511-B1AC-4377-89D0-91F23945675D}" destId="{BC73B512-8DDB-4ECF-AA8C-8BB35EE3326E}" srcOrd="0" destOrd="0" presId="urn:microsoft.com/office/officeart/2005/8/layout/pyramid3"/>
    <dgm:cxn modelId="{071AE30B-01A4-48AC-9204-0A731EE0E0DC}" type="presOf" srcId="{28FE9899-3B1C-4F7B-8F34-6A6D2A49C4DA}" destId="{60F4FFB2-FFD4-4632-9A78-6FDB5B883132}" srcOrd="0" destOrd="0" presId="urn:microsoft.com/office/officeart/2005/8/layout/pyramid3"/>
    <dgm:cxn modelId="{74916CD8-7057-4D7C-8E34-3255E867BE03}" type="presOf" srcId="{C437962E-5E7B-47CE-BDA0-83A9D7790EDC}" destId="{C0AF6561-D692-4EF1-82C7-64DAEB934A8C}" srcOrd="1" destOrd="0" presId="urn:microsoft.com/office/officeart/2005/8/layout/pyramid3"/>
    <dgm:cxn modelId="{F885053F-EF39-4DBB-9112-CBB8486A61CD}" type="presParOf" srcId="{BC73B512-8DDB-4ECF-AA8C-8BB35EE3326E}" destId="{2EB062A2-49FE-471C-96F0-C7510BF7DA42}" srcOrd="0" destOrd="0" presId="urn:microsoft.com/office/officeart/2005/8/layout/pyramid3"/>
    <dgm:cxn modelId="{59022D9A-4518-4E5E-9C1F-526C104FE36C}" type="presParOf" srcId="{2EB062A2-49FE-471C-96F0-C7510BF7DA42}" destId="{0F7FF28E-E30E-448B-8A88-65378265C38B}" srcOrd="0" destOrd="0" presId="urn:microsoft.com/office/officeart/2005/8/layout/pyramid3"/>
    <dgm:cxn modelId="{4FD60C78-5886-4574-9E4A-3CBEA74A8BC6}" type="presParOf" srcId="{2EB062A2-49FE-471C-96F0-C7510BF7DA42}" destId="{18544D56-B9B6-41FA-A26C-2BE71438D42B}" srcOrd="1" destOrd="0" presId="urn:microsoft.com/office/officeart/2005/8/layout/pyramid3"/>
    <dgm:cxn modelId="{EC87E99F-D5B2-4FA8-8310-0F5D22234764}" type="presParOf" srcId="{BC73B512-8DDB-4ECF-AA8C-8BB35EE3326E}" destId="{04346A3D-C7D0-46DA-93B9-839DC7D20992}" srcOrd="1" destOrd="0" presId="urn:microsoft.com/office/officeart/2005/8/layout/pyramid3"/>
    <dgm:cxn modelId="{B1A80362-A7F5-4606-B994-010F872FAF49}" type="presParOf" srcId="{04346A3D-C7D0-46DA-93B9-839DC7D20992}" destId="{78088055-D57B-42D1-BAFC-658DDA793BCE}" srcOrd="0" destOrd="0" presId="urn:microsoft.com/office/officeart/2005/8/layout/pyramid3"/>
    <dgm:cxn modelId="{08797AE0-2C11-4ED5-83EF-968DEA52D62F}" type="presParOf" srcId="{04346A3D-C7D0-46DA-93B9-839DC7D20992}" destId="{C0AF6561-D692-4EF1-82C7-64DAEB934A8C}" srcOrd="1" destOrd="0" presId="urn:microsoft.com/office/officeart/2005/8/layout/pyramid3"/>
    <dgm:cxn modelId="{01F72774-8106-4EFC-A65C-89A005A12620}" type="presParOf" srcId="{BC73B512-8DDB-4ECF-AA8C-8BB35EE3326E}" destId="{17A25602-531B-4743-AE44-29AC41D24C4A}" srcOrd="2" destOrd="0" presId="urn:microsoft.com/office/officeart/2005/8/layout/pyramid3"/>
    <dgm:cxn modelId="{2DFB9E53-1AC9-4889-A736-A0BCC250123E}" type="presParOf" srcId="{17A25602-531B-4743-AE44-29AC41D24C4A}" destId="{60F4FFB2-FFD4-4632-9A78-6FDB5B883132}" srcOrd="0" destOrd="0" presId="urn:microsoft.com/office/officeart/2005/8/layout/pyramid3"/>
    <dgm:cxn modelId="{4E51D05C-3AED-4F8C-8C06-96087B160DE0}" type="presParOf" srcId="{17A25602-531B-4743-AE44-29AC41D24C4A}" destId="{B01D889C-2959-47D1-81CC-8140EA435169}" srcOrd="1" destOrd="0" presId="urn:microsoft.com/office/officeart/2005/8/layout/pyramid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5501884-B85F-4D4C-A75D-EBEC9D1FB006}" type="doc">
      <dgm:prSet loTypeId="urn:microsoft.com/office/officeart/2005/8/layout/gear1" loCatId="relationship" qsTypeId="urn:microsoft.com/office/officeart/2005/8/quickstyle/simple1" qsCatId="simple" csTypeId="urn:microsoft.com/office/officeart/2005/8/colors/accent1_2" csCatId="accent1" phldr="1"/>
      <dgm:spPr/>
    </dgm:pt>
    <dgm:pt modelId="{170F37F4-F21E-429A-891B-D4BA458B7376}">
      <dgm:prSet phldrT="[Text]" custT="1"/>
      <dgm:spPr/>
      <dgm:t>
        <a:bodyPr/>
        <a:lstStyle/>
        <a:p>
          <a:r>
            <a:rPr lang="en-US" sz="2800" dirty="0" smtClean="0"/>
            <a:t>Third Article Gifts</a:t>
          </a:r>
          <a:endParaRPr lang="en-US" sz="2800" dirty="0"/>
        </a:p>
      </dgm:t>
    </dgm:pt>
    <dgm:pt modelId="{9783A1C2-81D2-4A2D-A0BF-FC0C2883A54B}" type="parTrans" cxnId="{18202575-F3EB-4ED3-B6C9-F4569D12007D}">
      <dgm:prSet/>
      <dgm:spPr/>
      <dgm:t>
        <a:bodyPr/>
        <a:lstStyle/>
        <a:p>
          <a:endParaRPr lang="en-US"/>
        </a:p>
      </dgm:t>
    </dgm:pt>
    <dgm:pt modelId="{2002C428-829A-4ECE-8772-486B8CA87E20}" type="sibTrans" cxnId="{18202575-F3EB-4ED3-B6C9-F4569D12007D}">
      <dgm:prSet/>
      <dgm:spPr/>
      <dgm:t>
        <a:bodyPr/>
        <a:lstStyle/>
        <a:p>
          <a:endParaRPr lang="en-US"/>
        </a:p>
      </dgm:t>
    </dgm:pt>
    <dgm:pt modelId="{D7AC9D2C-2179-4A15-9ADA-FA7E82427E98}">
      <dgm:prSet phldrT="[Text]" custT="1"/>
      <dgm:spPr/>
      <dgm:t>
        <a:bodyPr/>
        <a:lstStyle/>
        <a:p>
          <a:r>
            <a:rPr lang="en-US" sz="2000" dirty="0" smtClean="0"/>
            <a:t>First Article Gifts</a:t>
          </a:r>
          <a:endParaRPr lang="en-US" sz="2000" dirty="0"/>
        </a:p>
      </dgm:t>
    </dgm:pt>
    <dgm:pt modelId="{02C68FC4-0F55-4CEA-BDB1-C0E2589DCAD5}" type="parTrans" cxnId="{AB0FA5B5-2DDE-4913-BC30-09081A1245A9}">
      <dgm:prSet/>
      <dgm:spPr/>
      <dgm:t>
        <a:bodyPr/>
        <a:lstStyle/>
        <a:p>
          <a:endParaRPr lang="en-US"/>
        </a:p>
      </dgm:t>
    </dgm:pt>
    <dgm:pt modelId="{AB5A6755-34A6-46B6-B947-B2575FE1FAFB}" type="sibTrans" cxnId="{AB0FA5B5-2DDE-4913-BC30-09081A1245A9}">
      <dgm:prSet/>
      <dgm:spPr/>
      <dgm:t>
        <a:bodyPr/>
        <a:lstStyle/>
        <a:p>
          <a:endParaRPr lang="en-US"/>
        </a:p>
      </dgm:t>
    </dgm:pt>
    <dgm:pt modelId="{749B3FCC-46A7-4A15-B718-7BCC1B5FC6F3}">
      <dgm:prSet phldrT="[Text]"/>
      <dgm:spPr/>
      <dgm:t>
        <a:bodyPr/>
        <a:lstStyle/>
        <a:p>
          <a:r>
            <a:rPr lang="en-US" dirty="0" smtClean="0"/>
            <a:t>Second Article</a:t>
          </a:r>
          <a:endParaRPr lang="en-US" dirty="0"/>
        </a:p>
      </dgm:t>
    </dgm:pt>
    <dgm:pt modelId="{2A59F3E7-45EA-4914-8D6D-5447FD8618BE}" type="parTrans" cxnId="{59CAE311-B338-4DCC-97D7-EBB4EC1F69A6}">
      <dgm:prSet/>
      <dgm:spPr/>
      <dgm:t>
        <a:bodyPr/>
        <a:lstStyle/>
        <a:p>
          <a:endParaRPr lang="en-US"/>
        </a:p>
      </dgm:t>
    </dgm:pt>
    <dgm:pt modelId="{B234466C-A72C-42DB-9162-367F63ABB8D1}" type="sibTrans" cxnId="{59CAE311-B338-4DCC-97D7-EBB4EC1F69A6}">
      <dgm:prSet/>
      <dgm:spPr/>
      <dgm:t>
        <a:bodyPr/>
        <a:lstStyle/>
        <a:p>
          <a:endParaRPr lang="en-US"/>
        </a:p>
      </dgm:t>
    </dgm:pt>
    <dgm:pt modelId="{B116E37C-CB3D-4F79-B398-B4CD2F9866A2}" type="pres">
      <dgm:prSet presAssocID="{F5501884-B85F-4D4C-A75D-EBEC9D1FB006}" presName="composite" presStyleCnt="0">
        <dgm:presLayoutVars>
          <dgm:chMax val="3"/>
          <dgm:animLvl val="lvl"/>
          <dgm:resizeHandles val="exact"/>
        </dgm:presLayoutVars>
      </dgm:prSet>
      <dgm:spPr/>
    </dgm:pt>
    <dgm:pt modelId="{E6AE9A6C-25FA-4900-9C8C-33F8CD2F69BA}" type="pres">
      <dgm:prSet presAssocID="{170F37F4-F21E-429A-891B-D4BA458B7376}" presName="gear1" presStyleLbl="node1" presStyleIdx="0" presStyleCnt="3" custLinFactNeighborX="3904" custLinFactNeighborY="435">
        <dgm:presLayoutVars>
          <dgm:chMax val="1"/>
          <dgm:bulletEnabled val="1"/>
        </dgm:presLayoutVars>
      </dgm:prSet>
      <dgm:spPr/>
      <dgm:t>
        <a:bodyPr/>
        <a:lstStyle/>
        <a:p>
          <a:endParaRPr lang="en-US"/>
        </a:p>
      </dgm:t>
    </dgm:pt>
    <dgm:pt modelId="{590EC9FF-1944-479F-A0C0-03E11B128412}" type="pres">
      <dgm:prSet presAssocID="{170F37F4-F21E-429A-891B-D4BA458B7376}" presName="gear1srcNode" presStyleLbl="node1" presStyleIdx="0" presStyleCnt="3"/>
      <dgm:spPr/>
      <dgm:t>
        <a:bodyPr/>
        <a:lstStyle/>
        <a:p>
          <a:endParaRPr lang="en-US"/>
        </a:p>
      </dgm:t>
    </dgm:pt>
    <dgm:pt modelId="{043B7F9A-F1BC-4D43-9B47-37EC6A970B69}" type="pres">
      <dgm:prSet presAssocID="{170F37F4-F21E-429A-891B-D4BA458B7376}" presName="gear1dstNode" presStyleLbl="node1" presStyleIdx="0" presStyleCnt="3"/>
      <dgm:spPr/>
      <dgm:t>
        <a:bodyPr/>
        <a:lstStyle/>
        <a:p>
          <a:endParaRPr lang="en-US"/>
        </a:p>
      </dgm:t>
    </dgm:pt>
    <dgm:pt modelId="{1114BC93-2F58-4F0A-819B-09F50A425C82}" type="pres">
      <dgm:prSet presAssocID="{D7AC9D2C-2179-4A15-9ADA-FA7E82427E98}" presName="gear2" presStyleLbl="node1" presStyleIdx="1" presStyleCnt="3">
        <dgm:presLayoutVars>
          <dgm:chMax val="1"/>
          <dgm:bulletEnabled val="1"/>
        </dgm:presLayoutVars>
      </dgm:prSet>
      <dgm:spPr/>
      <dgm:t>
        <a:bodyPr/>
        <a:lstStyle/>
        <a:p>
          <a:endParaRPr lang="en-US"/>
        </a:p>
      </dgm:t>
    </dgm:pt>
    <dgm:pt modelId="{A9480769-3F48-4C7A-A2CF-9A1D44B3DAD5}" type="pres">
      <dgm:prSet presAssocID="{D7AC9D2C-2179-4A15-9ADA-FA7E82427E98}" presName="gear2srcNode" presStyleLbl="node1" presStyleIdx="1" presStyleCnt="3"/>
      <dgm:spPr/>
      <dgm:t>
        <a:bodyPr/>
        <a:lstStyle/>
        <a:p>
          <a:endParaRPr lang="en-US"/>
        </a:p>
      </dgm:t>
    </dgm:pt>
    <dgm:pt modelId="{EDCB83D3-DBF9-4959-8430-B9C6359FB124}" type="pres">
      <dgm:prSet presAssocID="{D7AC9D2C-2179-4A15-9ADA-FA7E82427E98}" presName="gear2dstNode" presStyleLbl="node1" presStyleIdx="1" presStyleCnt="3"/>
      <dgm:spPr/>
      <dgm:t>
        <a:bodyPr/>
        <a:lstStyle/>
        <a:p>
          <a:endParaRPr lang="en-US"/>
        </a:p>
      </dgm:t>
    </dgm:pt>
    <dgm:pt modelId="{B02F5045-41E9-406F-90CF-8C6D28BD1621}" type="pres">
      <dgm:prSet presAssocID="{749B3FCC-46A7-4A15-B718-7BCC1B5FC6F3}" presName="gear3" presStyleLbl="node1" presStyleIdx="2" presStyleCnt="3"/>
      <dgm:spPr/>
      <dgm:t>
        <a:bodyPr/>
        <a:lstStyle/>
        <a:p>
          <a:endParaRPr lang="en-US"/>
        </a:p>
      </dgm:t>
    </dgm:pt>
    <dgm:pt modelId="{F177E432-42CA-4BC3-A630-51680DA6CF9C}" type="pres">
      <dgm:prSet presAssocID="{749B3FCC-46A7-4A15-B718-7BCC1B5FC6F3}" presName="gear3tx" presStyleLbl="node1" presStyleIdx="2" presStyleCnt="3">
        <dgm:presLayoutVars>
          <dgm:chMax val="1"/>
          <dgm:bulletEnabled val="1"/>
        </dgm:presLayoutVars>
      </dgm:prSet>
      <dgm:spPr/>
      <dgm:t>
        <a:bodyPr/>
        <a:lstStyle/>
        <a:p>
          <a:endParaRPr lang="en-US"/>
        </a:p>
      </dgm:t>
    </dgm:pt>
    <dgm:pt modelId="{5F56FDFC-90FF-4F2A-B9F3-6249FF9A04E5}" type="pres">
      <dgm:prSet presAssocID="{749B3FCC-46A7-4A15-B718-7BCC1B5FC6F3}" presName="gear3srcNode" presStyleLbl="node1" presStyleIdx="2" presStyleCnt="3"/>
      <dgm:spPr/>
      <dgm:t>
        <a:bodyPr/>
        <a:lstStyle/>
        <a:p>
          <a:endParaRPr lang="en-US"/>
        </a:p>
      </dgm:t>
    </dgm:pt>
    <dgm:pt modelId="{E1FCBC63-8B8F-41F3-99BE-EBCB94A5DCAF}" type="pres">
      <dgm:prSet presAssocID="{749B3FCC-46A7-4A15-B718-7BCC1B5FC6F3}" presName="gear3dstNode" presStyleLbl="node1" presStyleIdx="2" presStyleCnt="3"/>
      <dgm:spPr/>
      <dgm:t>
        <a:bodyPr/>
        <a:lstStyle/>
        <a:p>
          <a:endParaRPr lang="en-US"/>
        </a:p>
      </dgm:t>
    </dgm:pt>
    <dgm:pt modelId="{0E1EA831-EB3A-45E6-9C7C-AD8357FFBAFB}" type="pres">
      <dgm:prSet presAssocID="{2002C428-829A-4ECE-8772-486B8CA87E20}" presName="connector1" presStyleLbl="sibTrans2D1" presStyleIdx="0" presStyleCnt="3"/>
      <dgm:spPr/>
      <dgm:t>
        <a:bodyPr/>
        <a:lstStyle/>
        <a:p>
          <a:endParaRPr lang="en-US"/>
        </a:p>
      </dgm:t>
    </dgm:pt>
    <dgm:pt modelId="{84CFBAF1-43EE-4401-B85A-0A809BA73892}" type="pres">
      <dgm:prSet presAssocID="{AB5A6755-34A6-46B6-B947-B2575FE1FAFB}" presName="connector2" presStyleLbl="sibTrans2D1" presStyleIdx="1" presStyleCnt="3"/>
      <dgm:spPr/>
      <dgm:t>
        <a:bodyPr/>
        <a:lstStyle/>
        <a:p>
          <a:endParaRPr lang="en-US"/>
        </a:p>
      </dgm:t>
    </dgm:pt>
    <dgm:pt modelId="{9BD2AF2A-C1C4-49EB-9379-00AED40C370F}" type="pres">
      <dgm:prSet presAssocID="{B234466C-A72C-42DB-9162-367F63ABB8D1}" presName="connector3" presStyleLbl="sibTrans2D1" presStyleIdx="2" presStyleCnt="3"/>
      <dgm:spPr/>
      <dgm:t>
        <a:bodyPr/>
        <a:lstStyle/>
        <a:p>
          <a:endParaRPr lang="en-US"/>
        </a:p>
      </dgm:t>
    </dgm:pt>
  </dgm:ptLst>
  <dgm:cxnLst>
    <dgm:cxn modelId="{6AA98839-B57A-49F5-8D28-177D02A7BA06}" type="presOf" srcId="{2002C428-829A-4ECE-8772-486B8CA87E20}" destId="{0E1EA831-EB3A-45E6-9C7C-AD8357FFBAFB}" srcOrd="0" destOrd="0" presId="urn:microsoft.com/office/officeart/2005/8/layout/gear1"/>
    <dgm:cxn modelId="{3789AE71-7CAC-4CC1-ADD5-96E4B790C811}" type="presOf" srcId="{D7AC9D2C-2179-4A15-9ADA-FA7E82427E98}" destId="{A9480769-3F48-4C7A-A2CF-9A1D44B3DAD5}" srcOrd="1" destOrd="0" presId="urn:microsoft.com/office/officeart/2005/8/layout/gear1"/>
    <dgm:cxn modelId="{59CAE311-B338-4DCC-97D7-EBB4EC1F69A6}" srcId="{F5501884-B85F-4D4C-A75D-EBEC9D1FB006}" destId="{749B3FCC-46A7-4A15-B718-7BCC1B5FC6F3}" srcOrd="2" destOrd="0" parTransId="{2A59F3E7-45EA-4914-8D6D-5447FD8618BE}" sibTransId="{B234466C-A72C-42DB-9162-367F63ABB8D1}"/>
    <dgm:cxn modelId="{76B0C3F6-B1A1-42D7-846F-06EF40F93F0E}" type="presOf" srcId="{749B3FCC-46A7-4A15-B718-7BCC1B5FC6F3}" destId="{F177E432-42CA-4BC3-A630-51680DA6CF9C}" srcOrd="1" destOrd="0" presId="urn:microsoft.com/office/officeart/2005/8/layout/gear1"/>
    <dgm:cxn modelId="{9DE6D54E-7D97-4C3F-ABAB-A5DEE83964B7}" type="presOf" srcId="{B234466C-A72C-42DB-9162-367F63ABB8D1}" destId="{9BD2AF2A-C1C4-49EB-9379-00AED40C370F}" srcOrd="0" destOrd="0" presId="urn:microsoft.com/office/officeart/2005/8/layout/gear1"/>
    <dgm:cxn modelId="{AB0FA5B5-2DDE-4913-BC30-09081A1245A9}" srcId="{F5501884-B85F-4D4C-A75D-EBEC9D1FB006}" destId="{D7AC9D2C-2179-4A15-9ADA-FA7E82427E98}" srcOrd="1" destOrd="0" parTransId="{02C68FC4-0F55-4CEA-BDB1-C0E2589DCAD5}" sibTransId="{AB5A6755-34A6-46B6-B947-B2575FE1FAFB}"/>
    <dgm:cxn modelId="{F48EAE12-0B6D-4214-9C36-62BA34C591D0}" type="presOf" srcId="{749B3FCC-46A7-4A15-B718-7BCC1B5FC6F3}" destId="{E1FCBC63-8B8F-41F3-99BE-EBCB94A5DCAF}" srcOrd="3" destOrd="0" presId="urn:microsoft.com/office/officeart/2005/8/layout/gear1"/>
    <dgm:cxn modelId="{54E61BA4-DD08-4038-9037-4D05CC5D1882}" type="presOf" srcId="{749B3FCC-46A7-4A15-B718-7BCC1B5FC6F3}" destId="{5F56FDFC-90FF-4F2A-B9F3-6249FF9A04E5}" srcOrd="2" destOrd="0" presId="urn:microsoft.com/office/officeart/2005/8/layout/gear1"/>
    <dgm:cxn modelId="{12FAA860-DF3C-4581-B9BA-AB8CCAB0F2DD}" type="presOf" srcId="{F5501884-B85F-4D4C-A75D-EBEC9D1FB006}" destId="{B116E37C-CB3D-4F79-B398-B4CD2F9866A2}" srcOrd="0" destOrd="0" presId="urn:microsoft.com/office/officeart/2005/8/layout/gear1"/>
    <dgm:cxn modelId="{2FAE7B21-0DE2-4B3D-AFDF-9006A73D04A5}" type="presOf" srcId="{749B3FCC-46A7-4A15-B718-7BCC1B5FC6F3}" destId="{B02F5045-41E9-406F-90CF-8C6D28BD1621}" srcOrd="0" destOrd="0" presId="urn:microsoft.com/office/officeart/2005/8/layout/gear1"/>
    <dgm:cxn modelId="{1ADDBE70-B93B-499B-933C-0267961BE7A8}" type="presOf" srcId="{170F37F4-F21E-429A-891B-D4BA458B7376}" destId="{E6AE9A6C-25FA-4900-9C8C-33F8CD2F69BA}" srcOrd="0" destOrd="0" presId="urn:microsoft.com/office/officeart/2005/8/layout/gear1"/>
    <dgm:cxn modelId="{18202575-F3EB-4ED3-B6C9-F4569D12007D}" srcId="{F5501884-B85F-4D4C-A75D-EBEC9D1FB006}" destId="{170F37F4-F21E-429A-891B-D4BA458B7376}" srcOrd="0" destOrd="0" parTransId="{9783A1C2-81D2-4A2D-A0BF-FC0C2883A54B}" sibTransId="{2002C428-829A-4ECE-8772-486B8CA87E20}"/>
    <dgm:cxn modelId="{A0D920C6-9FC6-4E6C-A5C2-0609BC423809}" type="presOf" srcId="{AB5A6755-34A6-46B6-B947-B2575FE1FAFB}" destId="{84CFBAF1-43EE-4401-B85A-0A809BA73892}" srcOrd="0" destOrd="0" presId="urn:microsoft.com/office/officeart/2005/8/layout/gear1"/>
    <dgm:cxn modelId="{D36121BE-628C-4A7F-A76A-8E4D6137BB97}" type="presOf" srcId="{D7AC9D2C-2179-4A15-9ADA-FA7E82427E98}" destId="{EDCB83D3-DBF9-4959-8430-B9C6359FB124}" srcOrd="2" destOrd="0" presId="urn:microsoft.com/office/officeart/2005/8/layout/gear1"/>
    <dgm:cxn modelId="{743E7A63-DDD8-4F95-85EB-57D6C22F226A}" type="presOf" srcId="{170F37F4-F21E-429A-891B-D4BA458B7376}" destId="{590EC9FF-1944-479F-A0C0-03E11B128412}" srcOrd="1" destOrd="0" presId="urn:microsoft.com/office/officeart/2005/8/layout/gear1"/>
    <dgm:cxn modelId="{5216435F-7A44-4701-865E-A0FEA59F4CA3}" type="presOf" srcId="{170F37F4-F21E-429A-891B-D4BA458B7376}" destId="{043B7F9A-F1BC-4D43-9B47-37EC6A970B69}" srcOrd="2" destOrd="0" presId="urn:microsoft.com/office/officeart/2005/8/layout/gear1"/>
    <dgm:cxn modelId="{AE376BDC-494F-4798-898E-EDFB0969D237}" type="presOf" srcId="{D7AC9D2C-2179-4A15-9ADA-FA7E82427E98}" destId="{1114BC93-2F58-4F0A-819B-09F50A425C82}" srcOrd="0" destOrd="0" presId="urn:microsoft.com/office/officeart/2005/8/layout/gear1"/>
    <dgm:cxn modelId="{558A1C43-6F66-41DF-9783-74C3EF9487C3}" type="presParOf" srcId="{B116E37C-CB3D-4F79-B398-B4CD2F9866A2}" destId="{E6AE9A6C-25FA-4900-9C8C-33F8CD2F69BA}" srcOrd="0" destOrd="0" presId="urn:microsoft.com/office/officeart/2005/8/layout/gear1"/>
    <dgm:cxn modelId="{C8578728-3F0F-42BB-8BCA-D477EBEB1F30}" type="presParOf" srcId="{B116E37C-CB3D-4F79-B398-B4CD2F9866A2}" destId="{590EC9FF-1944-479F-A0C0-03E11B128412}" srcOrd="1" destOrd="0" presId="urn:microsoft.com/office/officeart/2005/8/layout/gear1"/>
    <dgm:cxn modelId="{81F6C204-FE16-442B-A9D1-7D2F5435F284}" type="presParOf" srcId="{B116E37C-CB3D-4F79-B398-B4CD2F9866A2}" destId="{043B7F9A-F1BC-4D43-9B47-37EC6A970B69}" srcOrd="2" destOrd="0" presId="urn:microsoft.com/office/officeart/2005/8/layout/gear1"/>
    <dgm:cxn modelId="{556F9FAA-76B4-4752-BD93-1A21A7B9A73B}" type="presParOf" srcId="{B116E37C-CB3D-4F79-B398-B4CD2F9866A2}" destId="{1114BC93-2F58-4F0A-819B-09F50A425C82}" srcOrd="3" destOrd="0" presId="urn:microsoft.com/office/officeart/2005/8/layout/gear1"/>
    <dgm:cxn modelId="{181C18A1-2415-4123-8B2D-41FE8744BD19}" type="presParOf" srcId="{B116E37C-CB3D-4F79-B398-B4CD2F9866A2}" destId="{A9480769-3F48-4C7A-A2CF-9A1D44B3DAD5}" srcOrd="4" destOrd="0" presId="urn:microsoft.com/office/officeart/2005/8/layout/gear1"/>
    <dgm:cxn modelId="{1496A318-0DAD-4373-9FF7-E364E4D558A7}" type="presParOf" srcId="{B116E37C-CB3D-4F79-B398-B4CD2F9866A2}" destId="{EDCB83D3-DBF9-4959-8430-B9C6359FB124}" srcOrd="5" destOrd="0" presId="urn:microsoft.com/office/officeart/2005/8/layout/gear1"/>
    <dgm:cxn modelId="{2A4DBD87-F31E-433B-9741-40D70D1EEAB8}" type="presParOf" srcId="{B116E37C-CB3D-4F79-B398-B4CD2F9866A2}" destId="{B02F5045-41E9-406F-90CF-8C6D28BD1621}" srcOrd="6" destOrd="0" presId="urn:microsoft.com/office/officeart/2005/8/layout/gear1"/>
    <dgm:cxn modelId="{F45D6CF7-535D-4E62-B5B8-30765E622E63}" type="presParOf" srcId="{B116E37C-CB3D-4F79-B398-B4CD2F9866A2}" destId="{F177E432-42CA-4BC3-A630-51680DA6CF9C}" srcOrd="7" destOrd="0" presId="urn:microsoft.com/office/officeart/2005/8/layout/gear1"/>
    <dgm:cxn modelId="{C4907A0F-9E94-4996-9031-A496015C1A2C}" type="presParOf" srcId="{B116E37C-CB3D-4F79-B398-B4CD2F9866A2}" destId="{5F56FDFC-90FF-4F2A-B9F3-6249FF9A04E5}" srcOrd="8" destOrd="0" presId="urn:microsoft.com/office/officeart/2005/8/layout/gear1"/>
    <dgm:cxn modelId="{1BB597D8-EFAA-41DC-8777-507FC67939DB}" type="presParOf" srcId="{B116E37C-CB3D-4F79-B398-B4CD2F9866A2}" destId="{E1FCBC63-8B8F-41F3-99BE-EBCB94A5DCAF}" srcOrd="9" destOrd="0" presId="urn:microsoft.com/office/officeart/2005/8/layout/gear1"/>
    <dgm:cxn modelId="{1F87FFEC-2ABD-45C0-A94B-20D62C603D2E}" type="presParOf" srcId="{B116E37C-CB3D-4F79-B398-B4CD2F9866A2}" destId="{0E1EA831-EB3A-45E6-9C7C-AD8357FFBAFB}" srcOrd="10" destOrd="0" presId="urn:microsoft.com/office/officeart/2005/8/layout/gear1"/>
    <dgm:cxn modelId="{C3DEF9DF-316B-4985-9850-E04C84ABD739}" type="presParOf" srcId="{B116E37C-CB3D-4F79-B398-B4CD2F9866A2}" destId="{84CFBAF1-43EE-4401-B85A-0A809BA73892}" srcOrd="11" destOrd="0" presId="urn:microsoft.com/office/officeart/2005/8/layout/gear1"/>
    <dgm:cxn modelId="{F7134CD8-E149-4BF8-B555-AA6189D78305}" type="presParOf" srcId="{B116E37C-CB3D-4F79-B398-B4CD2F9866A2}" destId="{9BD2AF2A-C1C4-49EB-9379-00AED40C370F}"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501884-B85F-4D4C-A75D-EBEC9D1FB006}" type="doc">
      <dgm:prSet loTypeId="urn:microsoft.com/office/officeart/2005/8/layout/gear1" loCatId="relationship" qsTypeId="urn:microsoft.com/office/officeart/2005/8/quickstyle/simple1" qsCatId="simple" csTypeId="urn:microsoft.com/office/officeart/2005/8/colors/accent1_2" csCatId="accent1" phldr="1"/>
      <dgm:spPr/>
    </dgm:pt>
    <dgm:pt modelId="{170F37F4-F21E-429A-891B-D4BA458B7376}">
      <dgm:prSet phldrT="[Text]" custT="1"/>
      <dgm:spPr/>
      <dgm:t>
        <a:bodyPr/>
        <a:lstStyle/>
        <a:p>
          <a:r>
            <a:rPr lang="en-US" sz="2800" dirty="0" smtClean="0"/>
            <a:t>Third Article Gifts</a:t>
          </a:r>
          <a:endParaRPr lang="en-US" sz="2800" dirty="0"/>
        </a:p>
      </dgm:t>
    </dgm:pt>
    <dgm:pt modelId="{9783A1C2-81D2-4A2D-A0BF-FC0C2883A54B}" type="parTrans" cxnId="{18202575-F3EB-4ED3-B6C9-F4569D12007D}">
      <dgm:prSet/>
      <dgm:spPr/>
      <dgm:t>
        <a:bodyPr/>
        <a:lstStyle/>
        <a:p>
          <a:endParaRPr lang="en-US"/>
        </a:p>
      </dgm:t>
    </dgm:pt>
    <dgm:pt modelId="{2002C428-829A-4ECE-8772-486B8CA87E20}" type="sibTrans" cxnId="{18202575-F3EB-4ED3-B6C9-F4569D12007D}">
      <dgm:prSet/>
      <dgm:spPr/>
      <dgm:t>
        <a:bodyPr/>
        <a:lstStyle/>
        <a:p>
          <a:endParaRPr lang="en-US"/>
        </a:p>
      </dgm:t>
    </dgm:pt>
    <dgm:pt modelId="{D7AC9D2C-2179-4A15-9ADA-FA7E82427E98}">
      <dgm:prSet phldrT="[Text]" custT="1"/>
      <dgm:spPr/>
      <dgm:t>
        <a:bodyPr/>
        <a:lstStyle/>
        <a:p>
          <a:r>
            <a:rPr lang="en-US" sz="2000" dirty="0" smtClean="0"/>
            <a:t>First Article Gifts</a:t>
          </a:r>
          <a:endParaRPr lang="en-US" sz="2000" dirty="0"/>
        </a:p>
      </dgm:t>
    </dgm:pt>
    <dgm:pt modelId="{02C68FC4-0F55-4CEA-BDB1-C0E2589DCAD5}" type="parTrans" cxnId="{AB0FA5B5-2DDE-4913-BC30-09081A1245A9}">
      <dgm:prSet/>
      <dgm:spPr/>
      <dgm:t>
        <a:bodyPr/>
        <a:lstStyle/>
        <a:p>
          <a:endParaRPr lang="en-US"/>
        </a:p>
      </dgm:t>
    </dgm:pt>
    <dgm:pt modelId="{AB5A6755-34A6-46B6-B947-B2575FE1FAFB}" type="sibTrans" cxnId="{AB0FA5B5-2DDE-4913-BC30-09081A1245A9}">
      <dgm:prSet/>
      <dgm:spPr/>
      <dgm:t>
        <a:bodyPr/>
        <a:lstStyle/>
        <a:p>
          <a:endParaRPr lang="en-US"/>
        </a:p>
      </dgm:t>
    </dgm:pt>
    <dgm:pt modelId="{749B3FCC-46A7-4A15-B718-7BCC1B5FC6F3}">
      <dgm:prSet phldrT="[Text]"/>
      <dgm:spPr/>
      <dgm:t>
        <a:bodyPr/>
        <a:lstStyle/>
        <a:p>
          <a:r>
            <a:rPr lang="en-US" dirty="0" smtClean="0"/>
            <a:t>Second Article</a:t>
          </a:r>
          <a:endParaRPr lang="en-US" dirty="0"/>
        </a:p>
      </dgm:t>
    </dgm:pt>
    <dgm:pt modelId="{2A59F3E7-45EA-4914-8D6D-5447FD8618BE}" type="parTrans" cxnId="{59CAE311-B338-4DCC-97D7-EBB4EC1F69A6}">
      <dgm:prSet/>
      <dgm:spPr/>
      <dgm:t>
        <a:bodyPr/>
        <a:lstStyle/>
        <a:p>
          <a:endParaRPr lang="en-US"/>
        </a:p>
      </dgm:t>
    </dgm:pt>
    <dgm:pt modelId="{B234466C-A72C-42DB-9162-367F63ABB8D1}" type="sibTrans" cxnId="{59CAE311-B338-4DCC-97D7-EBB4EC1F69A6}">
      <dgm:prSet/>
      <dgm:spPr/>
      <dgm:t>
        <a:bodyPr/>
        <a:lstStyle/>
        <a:p>
          <a:endParaRPr lang="en-US"/>
        </a:p>
      </dgm:t>
    </dgm:pt>
    <dgm:pt modelId="{B116E37C-CB3D-4F79-B398-B4CD2F9866A2}" type="pres">
      <dgm:prSet presAssocID="{F5501884-B85F-4D4C-A75D-EBEC9D1FB006}" presName="composite" presStyleCnt="0">
        <dgm:presLayoutVars>
          <dgm:chMax val="3"/>
          <dgm:animLvl val="lvl"/>
          <dgm:resizeHandles val="exact"/>
        </dgm:presLayoutVars>
      </dgm:prSet>
      <dgm:spPr/>
    </dgm:pt>
    <dgm:pt modelId="{E6AE9A6C-25FA-4900-9C8C-33F8CD2F69BA}" type="pres">
      <dgm:prSet presAssocID="{170F37F4-F21E-429A-891B-D4BA458B7376}" presName="gear1" presStyleLbl="node1" presStyleIdx="0" presStyleCnt="3" custLinFactNeighborX="3904" custLinFactNeighborY="435">
        <dgm:presLayoutVars>
          <dgm:chMax val="1"/>
          <dgm:bulletEnabled val="1"/>
        </dgm:presLayoutVars>
      </dgm:prSet>
      <dgm:spPr/>
      <dgm:t>
        <a:bodyPr/>
        <a:lstStyle/>
        <a:p>
          <a:endParaRPr lang="en-US"/>
        </a:p>
      </dgm:t>
    </dgm:pt>
    <dgm:pt modelId="{590EC9FF-1944-479F-A0C0-03E11B128412}" type="pres">
      <dgm:prSet presAssocID="{170F37F4-F21E-429A-891B-D4BA458B7376}" presName="gear1srcNode" presStyleLbl="node1" presStyleIdx="0" presStyleCnt="3"/>
      <dgm:spPr/>
      <dgm:t>
        <a:bodyPr/>
        <a:lstStyle/>
        <a:p>
          <a:endParaRPr lang="en-US"/>
        </a:p>
      </dgm:t>
    </dgm:pt>
    <dgm:pt modelId="{043B7F9A-F1BC-4D43-9B47-37EC6A970B69}" type="pres">
      <dgm:prSet presAssocID="{170F37F4-F21E-429A-891B-D4BA458B7376}" presName="gear1dstNode" presStyleLbl="node1" presStyleIdx="0" presStyleCnt="3"/>
      <dgm:spPr/>
      <dgm:t>
        <a:bodyPr/>
        <a:lstStyle/>
        <a:p>
          <a:endParaRPr lang="en-US"/>
        </a:p>
      </dgm:t>
    </dgm:pt>
    <dgm:pt modelId="{1114BC93-2F58-4F0A-819B-09F50A425C82}" type="pres">
      <dgm:prSet presAssocID="{D7AC9D2C-2179-4A15-9ADA-FA7E82427E98}" presName="gear2" presStyleLbl="node1" presStyleIdx="1" presStyleCnt="3">
        <dgm:presLayoutVars>
          <dgm:chMax val="1"/>
          <dgm:bulletEnabled val="1"/>
        </dgm:presLayoutVars>
      </dgm:prSet>
      <dgm:spPr/>
      <dgm:t>
        <a:bodyPr/>
        <a:lstStyle/>
        <a:p>
          <a:endParaRPr lang="en-US"/>
        </a:p>
      </dgm:t>
    </dgm:pt>
    <dgm:pt modelId="{A9480769-3F48-4C7A-A2CF-9A1D44B3DAD5}" type="pres">
      <dgm:prSet presAssocID="{D7AC9D2C-2179-4A15-9ADA-FA7E82427E98}" presName="gear2srcNode" presStyleLbl="node1" presStyleIdx="1" presStyleCnt="3"/>
      <dgm:spPr/>
      <dgm:t>
        <a:bodyPr/>
        <a:lstStyle/>
        <a:p>
          <a:endParaRPr lang="en-US"/>
        </a:p>
      </dgm:t>
    </dgm:pt>
    <dgm:pt modelId="{EDCB83D3-DBF9-4959-8430-B9C6359FB124}" type="pres">
      <dgm:prSet presAssocID="{D7AC9D2C-2179-4A15-9ADA-FA7E82427E98}" presName="gear2dstNode" presStyleLbl="node1" presStyleIdx="1" presStyleCnt="3"/>
      <dgm:spPr/>
      <dgm:t>
        <a:bodyPr/>
        <a:lstStyle/>
        <a:p>
          <a:endParaRPr lang="en-US"/>
        </a:p>
      </dgm:t>
    </dgm:pt>
    <dgm:pt modelId="{B02F5045-41E9-406F-90CF-8C6D28BD1621}" type="pres">
      <dgm:prSet presAssocID="{749B3FCC-46A7-4A15-B718-7BCC1B5FC6F3}" presName="gear3" presStyleLbl="node1" presStyleIdx="2" presStyleCnt="3"/>
      <dgm:spPr/>
      <dgm:t>
        <a:bodyPr/>
        <a:lstStyle/>
        <a:p>
          <a:endParaRPr lang="en-US"/>
        </a:p>
      </dgm:t>
    </dgm:pt>
    <dgm:pt modelId="{F177E432-42CA-4BC3-A630-51680DA6CF9C}" type="pres">
      <dgm:prSet presAssocID="{749B3FCC-46A7-4A15-B718-7BCC1B5FC6F3}" presName="gear3tx" presStyleLbl="node1" presStyleIdx="2" presStyleCnt="3">
        <dgm:presLayoutVars>
          <dgm:chMax val="1"/>
          <dgm:bulletEnabled val="1"/>
        </dgm:presLayoutVars>
      </dgm:prSet>
      <dgm:spPr/>
      <dgm:t>
        <a:bodyPr/>
        <a:lstStyle/>
        <a:p>
          <a:endParaRPr lang="en-US"/>
        </a:p>
      </dgm:t>
    </dgm:pt>
    <dgm:pt modelId="{5F56FDFC-90FF-4F2A-B9F3-6249FF9A04E5}" type="pres">
      <dgm:prSet presAssocID="{749B3FCC-46A7-4A15-B718-7BCC1B5FC6F3}" presName="gear3srcNode" presStyleLbl="node1" presStyleIdx="2" presStyleCnt="3"/>
      <dgm:spPr/>
      <dgm:t>
        <a:bodyPr/>
        <a:lstStyle/>
        <a:p>
          <a:endParaRPr lang="en-US"/>
        </a:p>
      </dgm:t>
    </dgm:pt>
    <dgm:pt modelId="{E1FCBC63-8B8F-41F3-99BE-EBCB94A5DCAF}" type="pres">
      <dgm:prSet presAssocID="{749B3FCC-46A7-4A15-B718-7BCC1B5FC6F3}" presName="gear3dstNode" presStyleLbl="node1" presStyleIdx="2" presStyleCnt="3"/>
      <dgm:spPr/>
      <dgm:t>
        <a:bodyPr/>
        <a:lstStyle/>
        <a:p>
          <a:endParaRPr lang="en-US"/>
        </a:p>
      </dgm:t>
    </dgm:pt>
    <dgm:pt modelId="{0E1EA831-EB3A-45E6-9C7C-AD8357FFBAFB}" type="pres">
      <dgm:prSet presAssocID="{2002C428-829A-4ECE-8772-486B8CA87E20}" presName="connector1" presStyleLbl="sibTrans2D1" presStyleIdx="0" presStyleCnt="3"/>
      <dgm:spPr/>
      <dgm:t>
        <a:bodyPr/>
        <a:lstStyle/>
        <a:p>
          <a:endParaRPr lang="en-US"/>
        </a:p>
      </dgm:t>
    </dgm:pt>
    <dgm:pt modelId="{84CFBAF1-43EE-4401-B85A-0A809BA73892}" type="pres">
      <dgm:prSet presAssocID="{AB5A6755-34A6-46B6-B947-B2575FE1FAFB}" presName="connector2" presStyleLbl="sibTrans2D1" presStyleIdx="1" presStyleCnt="3"/>
      <dgm:spPr/>
      <dgm:t>
        <a:bodyPr/>
        <a:lstStyle/>
        <a:p>
          <a:endParaRPr lang="en-US"/>
        </a:p>
      </dgm:t>
    </dgm:pt>
    <dgm:pt modelId="{9BD2AF2A-C1C4-49EB-9379-00AED40C370F}" type="pres">
      <dgm:prSet presAssocID="{B234466C-A72C-42DB-9162-367F63ABB8D1}" presName="connector3" presStyleLbl="sibTrans2D1" presStyleIdx="2" presStyleCnt="3"/>
      <dgm:spPr/>
      <dgm:t>
        <a:bodyPr/>
        <a:lstStyle/>
        <a:p>
          <a:endParaRPr lang="en-US"/>
        </a:p>
      </dgm:t>
    </dgm:pt>
  </dgm:ptLst>
  <dgm:cxnLst>
    <dgm:cxn modelId="{55AC05B1-F24F-4E15-ADB9-38ED3649DA7E}" type="presOf" srcId="{D7AC9D2C-2179-4A15-9ADA-FA7E82427E98}" destId="{EDCB83D3-DBF9-4959-8430-B9C6359FB124}" srcOrd="2" destOrd="0" presId="urn:microsoft.com/office/officeart/2005/8/layout/gear1"/>
    <dgm:cxn modelId="{59CAE311-B338-4DCC-97D7-EBB4EC1F69A6}" srcId="{F5501884-B85F-4D4C-A75D-EBEC9D1FB006}" destId="{749B3FCC-46A7-4A15-B718-7BCC1B5FC6F3}" srcOrd="2" destOrd="0" parTransId="{2A59F3E7-45EA-4914-8D6D-5447FD8618BE}" sibTransId="{B234466C-A72C-42DB-9162-367F63ABB8D1}"/>
    <dgm:cxn modelId="{AB0FA5B5-2DDE-4913-BC30-09081A1245A9}" srcId="{F5501884-B85F-4D4C-A75D-EBEC9D1FB006}" destId="{D7AC9D2C-2179-4A15-9ADA-FA7E82427E98}" srcOrd="1" destOrd="0" parTransId="{02C68FC4-0F55-4CEA-BDB1-C0E2589DCAD5}" sibTransId="{AB5A6755-34A6-46B6-B947-B2575FE1FAFB}"/>
    <dgm:cxn modelId="{48BA0F27-1789-49C9-8FF1-3DE24EDB1F24}" type="presOf" srcId="{AB5A6755-34A6-46B6-B947-B2575FE1FAFB}" destId="{84CFBAF1-43EE-4401-B85A-0A809BA73892}" srcOrd="0" destOrd="0" presId="urn:microsoft.com/office/officeart/2005/8/layout/gear1"/>
    <dgm:cxn modelId="{85DADD89-B45E-41BF-BEB5-04D7C8D2006D}" type="presOf" srcId="{170F37F4-F21E-429A-891B-D4BA458B7376}" destId="{E6AE9A6C-25FA-4900-9C8C-33F8CD2F69BA}" srcOrd="0" destOrd="0" presId="urn:microsoft.com/office/officeart/2005/8/layout/gear1"/>
    <dgm:cxn modelId="{18202575-F3EB-4ED3-B6C9-F4569D12007D}" srcId="{F5501884-B85F-4D4C-A75D-EBEC9D1FB006}" destId="{170F37F4-F21E-429A-891B-D4BA458B7376}" srcOrd="0" destOrd="0" parTransId="{9783A1C2-81D2-4A2D-A0BF-FC0C2883A54B}" sibTransId="{2002C428-829A-4ECE-8772-486B8CA87E20}"/>
    <dgm:cxn modelId="{51C0E007-9996-4308-A43F-9D92D660D42D}" type="presOf" srcId="{D7AC9D2C-2179-4A15-9ADA-FA7E82427E98}" destId="{A9480769-3F48-4C7A-A2CF-9A1D44B3DAD5}" srcOrd="1" destOrd="0" presId="urn:microsoft.com/office/officeart/2005/8/layout/gear1"/>
    <dgm:cxn modelId="{02818D6B-1334-498E-8FB7-ABF83E648242}" type="presOf" srcId="{170F37F4-F21E-429A-891B-D4BA458B7376}" destId="{043B7F9A-F1BC-4D43-9B47-37EC6A970B69}" srcOrd="2" destOrd="0" presId="urn:microsoft.com/office/officeart/2005/8/layout/gear1"/>
    <dgm:cxn modelId="{798A3EB3-8FCA-4F28-B0BE-7932B42CE63F}" type="presOf" srcId="{749B3FCC-46A7-4A15-B718-7BCC1B5FC6F3}" destId="{5F56FDFC-90FF-4F2A-B9F3-6249FF9A04E5}" srcOrd="2" destOrd="0" presId="urn:microsoft.com/office/officeart/2005/8/layout/gear1"/>
    <dgm:cxn modelId="{86EEBCE0-9F13-42E9-8A80-4337138C8112}" type="presOf" srcId="{B234466C-A72C-42DB-9162-367F63ABB8D1}" destId="{9BD2AF2A-C1C4-49EB-9379-00AED40C370F}" srcOrd="0" destOrd="0" presId="urn:microsoft.com/office/officeart/2005/8/layout/gear1"/>
    <dgm:cxn modelId="{56D88F62-C60F-49AB-976C-56793BF51F54}" type="presOf" srcId="{749B3FCC-46A7-4A15-B718-7BCC1B5FC6F3}" destId="{B02F5045-41E9-406F-90CF-8C6D28BD1621}" srcOrd="0" destOrd="0" presId="urn:microsoft.com/office/officeart/2005/8/layout/gear1"/>
    <dgm:cxn modelId="{6D5DA07C-C7F0-42BA-BA72-233A51046070}" type="presOf" srcId="{F5501884-B85F-4D4C-A75D-EBEC9D1FB006}" destId="{B116E37C-CB3D-4F79-B398-B4CD2F9866A2}" srcOrd="0" destOrd="0" presId="urn:microsoft.com/office/officeart/2005/8/layout/gear1"/>
    <dgm:cxn modelId="{E8627C1B-64A5-4020-98E8-51A26D88C0A6}" type="presOf" srcId="{749B3FCC-46A7-4A15-B718-7BCC1B5FC6F3}" destId="{F177E432-42CA-4BC3-A630-51680DA6CF9C}" srcOrd="1" destOrd="0" presId="urn:microsoft.com/office/officeart/2005/8/layout/gear1"/>
    <dgm:cxn modelId="{212C9650-09C8-4666-996B-17704BC4F20B}" type="presOf" srcId="{749B3FCC-46A7-4A15-B718-7BCC1B5FC6F3}" destId="{E1FCBC63-8B8F-41F3-99BE-EBCB94A5DCAF}" srcOrd="3" destOrd="0" presId="urn:microsoft.com/office/officeart/2005/8/layout/gear1"/>
    <dgm:cxn modelId="{7F419AF3-495F-42F6-81F0-CEC70E67024D}" type="presOf" srcId="{170F37F4-F21E-429A-891B-D4BA458B7376}" destId="{590EC9FF-1944-479F-A0C0-03E11B128412}" srcOrd="1" destOrd="0" presId="urn:microsoft.com/office/officeart/2005/8/layout/gear1"/>
    <dgm:cxn modelId="{88AEAB00-F5ED-402C-B0BF-5EFF85D61AF5}" type="presOf" srcId="{2002C428-829A-4ECE-8772-486B8CA87E20}" destId="{0E1EA831-EB3A-45E6-9C7C-AD8357FFBAFB}" srcOrd="0" destOrd="0" presId="urn:microsoft.com/office/officeart/2005/8/layout/gear1"/>
    <dgm:cxn modelId="{3447425B-085F-4CAD-96E2-5EE1D3143758}" type="presOf" srcId="{D7AC9D2C-2179-4A15-9ADA-FA7E82427E98}" destId="{1114BC93-2F58-4F0A-819B-09F50A425C82}" srcOrd="0" destOrd="0" presId="urn:microsoft.com/office/officeart/2005/8/layout/gear1"/>
    <dgm:cxn modelId="{3D3B19C9-746C-43FB-B1C6-B99C4F719231}" type="presParOf" srcId="{B116E37C-CB3D-4F79-B398-B4CD2F9866A2}" destId="{E6AE9A6C-25FA-4900-9C8C-33F8CD2F69BA}" srcOrd="0" destOrd="0" presId="urn:microsoft.com/office/officeart/2005/8/layout/gear1"/>
    <dgm:cxn modelId="{3617F22A-A343-479C-95F1-FFC12076DAF9}" type="presParOf" srcId="{B116E37C-CB3D-4F79-B398-B4CD2F9866A2}" destId="{590EC9FF-1944-479F-A0C0-03E11B128412}" srcOrd="1" destOrd="0" presId="urn:microsoft.com/office/officeart/2005/8/layout/gear1"/>
    <dgm:cxn modelId="{C9F66A5E-5295-40B6-8DBF-ACC44366B03E}" type="presParOf" srcId="{B116E37C-CB3D-4F79-B398-B4CD2F9866A2}" destId="{043B7F9A-F1BC-4D43-9B47-37EC6A970B69}" srcOrd="2" destOrd="0" presId="urn:microsoft.com/office/officeart/2005/8/layout/gear1"/>
    <dgm:cxn modelId="{64236A12-A4F9-44DC-B5AF-1C2303BA815B}" type="presParOf" srcId="{B116E37C-CB3D-4F79-B398-B4CD2F9866A2}" destId="{1114BC93-2F58-4F0A-819B-09F50A425C82}" srcOrd="3" destOrd="0" presId="urn:microsoft.com/office/officeart/2005/8/layout/gear1"/>
    <dgm:cxn modelId="{B16228FC-9F69-4AA5-89BE-46FAA60C92DB}" type="presParOf" srcId="{B116E37C-CB3D-4F79-B398-B4CD2F9866A2}" destId="{A9480769-3F48-4C7A-A2CF-9A1D44B3DAD5}" srcOrd="4" destOrd="0" presId="urn:microsoft.com/office/officeart/2005/8/layout/gear1"/>
    <dgm:cxn modelId="{2AE74D1B-CBE6-4545-96A0-C0CDB9CD8FDE}" type="presParOf" srcId="{B116E37C-CB3D-4F79-B398-B4CD2F9866A2}" destId="{EDCB83D3-DBF9-4959-8430-B9C6359FB124}" srcOrd="5" destOrd="0" presId="urn:microsoft.com/office/officeart/2005/8/layout/gear1"/>
    <dgm:cxn modelId="{CE1F2301-074F-4DFF-9EC4-7C0F61B4356A}" type="presParOf" srcId="{B116E37C-CB3D-4F79-B398-B4CD2F9866A2}" destId="{B02F5045-41E9-406F-90CF-8C6D28BD1621}" srcOrd="6" destOrd="0" presId="urn:microsoft.com/office/officeart/2005/8/layout/gear1"/>
    <dgm:cxn modelId="{9749F1E1-E2B6-49DD-B91D-8B578B72E212}" type="presParOf" srcId="{B116E37C-CB3D-4F79-B398-B4CD2F9866A2}" destId="{F177E432-42CA-4BC3-A630-51680DA6CF9C}" srcOrd="7" destOrd="0" presId="urn:microsoft.com/office/officeart/2005/8/layout/gear1"/>
    <dgm:cxn modelId="{2C2A3B8D-71AE-4AD4-B60D-DDEEA9D55A43}" type="presParOf" srcId="{B116E37C-CB3D-4F79-B398-B4CD2F9866A2}" destId="{5F56FDFC-90FF-4F2A-B9F3-6249FF9A04E5}" srcOrd="8" destOrd="0" presId="urn:microsoft.com/office/officeart/2005/8/layout/gear1"/>
    <dgm:cxn modelId="{BCB85290-8BE5-4473-8216-6FE7E787B993}" type="presParOf" srcId="{B116E37C-CB3D-4F79-B398-B4CD2F9866A2}" destId="{E1FCBC63-8B8F-41F3-99BE-EBCB94A5DCAF}" srcOrd="9" destOrd="0" presId="urn:microsoft.com/office/officeart/2005/8/layout/gear1"/>
    <dgm:cxn modelId="{CB251DAE-077F-48C4-A46D-CFCD5785BEC6}" type="presParOf" srcId="{B116E37C-CB3D-4F79-B398-B4CD2F9866A2}" destId="{0E1EA831-EB3A-45E6-9C7C-AD8357FFBAFB}" srcOrd="10" destOrd="0" presId="urn:microsoft.com/office/officeart/2005/8/layout/gear1"/>
    <dgm:cxn modelId="{F5405478-C637-4066-82BD-26F73958D00D}" type="presParOf" srcId="{B116E37C-CB3D-4F79-B398-B4CD2F9866A2}" destId="{84CFBAF1-43EE-4401-B85A-0A809BA73892}" srcOrd="11" destOrd="0" presId="urn:microsoft.com/office/officeart/2005/8/layout/gear1"/>
    <dgm:cxn modelId="{E0C2A546-5A06-4727-9504-CFF65ECE608E}" type="presParOf" srcId="{B116E37C-CB3D-4F79-B398-B4CD2F9866A2}" destId="{9BD2AF2A-C1C4-49EB-9379-00AED40C370F}"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F276721-8C62-4DDA-8F4F-462DE49DADF8}" type="doc">
      <dgm:prSet loTypeId="urn:microsoft.com/office/officeart/2005/8/layout/pyramid1" loCatId="pyramid" qsTypeId="urn:microsoft.com/office/officeart/2005/8/quickstyle/simple1" qsCatId="simple" csTypeId="urn:microsoft.com/office/officeart/2005/8/colors/accent6_5" csCatId="accent6" phldr="1"/>
      <dgm:spPr/>
    </dgm:pt>
    <dgm:pt modelId="{C728C6E7-AEF4-4B17-BC96-8D32A983C770}">
      <dgm:prSet phldrT="[Text]"/>
      <dgm:spPr/>
      <dgm:t>
        <a:bodyPr/>
        <a:lstStyle/>
        <a:p>
          <a:endParaRPr lang="en-US" dirty="0" smtClean="0"/>
        </a:p>
        <a:p>
          <a:endParaRPr lang="en-US" dirty="0" smtClean="0"/>
        </a:p>
      </dgm:t>
    </dgm:pt>
    <dgm:pt modelId="{156214D1-404E-4701-96CA-4E40D306D882}" type="parTrans" cxnId="{B4FA372A-5974-429B-9498-9ECA503891F9}">
      <dgm:prSet/>
      <dgm:spPr/>
      <dgm:t>
        <a:bodyPr/>
        <a:lstStyle/>
        <a:p>
          <a:endParaRPr lang="en-US"/>
        </a:p>
      </dgm:t>
    </dgm:pt>
    <dgm:pt modelId="{58B88ED6-6581-4D32-AA1A-B1DAAF6C71A7}" type="sibTrans" cxnId="{B4FA372A-5974-429B-9498-9ECA503891F9}">
      <dgm:prSet/>
      <dgm:spPr/>
      <dgm:t>
        <a:bodyPr/>
        <a:lstStyle/>
        <a:p>
          <a:endParaRPr lang="en-US"/>
        </a:p>
      </dgm:t>
    </dgm:pt>
    <dgm:pt modelId="{2692E37D-0CB4-4192-A24B-07679D6DBA58}">
      <dgm:prSet phldrT="[Text]"/>
      <dgm:spPr/>
      <dgm:t>
        <a:bodyPr/>
        <a:lstStyle/>
        <a:p>
          <a:endParaRPr lang="en-US" dirty="0"/>
        </a:p>
      </dgm:t>
    </dgm:pt>
    <dgm:pt modelId="{11402A9A-DDD1-4422-850F-FA627EDA7AA7}" type="parTrans" cxnId="{0F898183-1DCD-4AC3-8651-2817D33D9A77}">
      <dgm:prSet/>
      <dgm:spPr/>
      <dgm:t>
        <a:bodyPr/>
        <a:lstStyle/>
        <a:p>
          <a:endParaRPr lang="en-US"/>
        </a:p>
      </dgm:t>
    </dgm:pt>
    <dgm:pt modelId="{9E27513F-2066-4403-AD97-592703C73923}" type="sibTrans" cxnId="{0F898183-1DCD-4AC3-8651-2817D33D9A77}">
      <dgm:prSet/>
      <dgm:spPr/>
      <dgm:t>
        <a:bodyPr/>
        <a:lstStyle/>
        <a:p>
          <a:endParaRPr lang="en-US"/>
        </a:p>
      </dgm:t>
    </dgm:pt>
    <dgm:pt modelId="{1119CB10-6A04-459C-8462-DD696E36258E}">
      <dgm:prSet phldrT="[Text]"/>
      <dgm:spPr/>
      <dgm:t>
        <a:bodyPr/>
        <a:lstStyle/>
        <a:p>
          <a:r>
            <a:rPr lang="en-US" dirty="0" smtClean="0"/>
            <a:t>First Article Gifts</a:t>
          </a:r>
          <a:endParaRPr lang="en-US" dirty="0"/>
        </a:p>
      </dgm:t>
    </dgm:pt>
    <dgm:pt modelId="{539267CF-AFC2-4286-95E0-0A08BEC4A8F6}" type="parTrans" cxnId="{0F424E12-DD91-4647-9A78-A4142F961360}">
      <dgm:prSet/>
      <dgm:spPr/>
      <dgm:t>
        <a:bodyPr/>
        <a:lstStyle/>
        <a:p>
          <a:endParaRPr lang="en-US"/>
        </a:p>
      </dgm:t>
    </dgm:pt>
    <dgm:pt modelId="{C2589859-D7A1-4157-9D50-776FB3CD3D65}" type="sibTrans" cxnId="{0F424E12-DD91-4647-9A78-A4142F961360}">
      <dgm:prSet/>
      <dgm:spPr/>
      <dgm:t>
        <a:bodyPr/>
        <a:lstStyle/>
        <a:p>
          <a:endParaRPr lang="en-US"/>
        </a:p>
      </dgm:t>
    </dgm:pt>
    <dgm:pt modelId="{8189287C-5E8E-49B3-9CA6-72A1E7ADF282}" type="pres">
      <dgm:prSet presAssocID="{7F276721-8C62-4DDA-8F4F-462DE49DADF8}" presName="Name0" presStyleCnt="0">
        <dgm:presLayoutVars>
          <dgm:dir/>
          <dgm:animLvl val="lvl"/>
          <dgm:resizeHandles val="exact"/>
        </dgm:presLayoutVars>
      </dgm:prSet>
      <dgm:spPr/>
    </dgm:pt>
    <dgm:pt modelId="{B9DCC686-A326-463A-9B4F-165C36E2C52F}" type="pres">
      <dgm:prSet presAssocID="{C728C6E7-AEF4-4B17-BC96-8D32A983C770}" presName="Name8" presStyleCnt="0"/>
      <dgm:spPr/>
    </dgm:pt>
    <dgm:pt modelId="{F32B5976-860B-4FA6-BA27-19E30D100F48}" type="pres">
      <dgm:prSet presAssocID="{C728C6E7-AEF4-4B17-BC96-8D32A983C770}" presName="level" presStyleLbl="node1" presStyleIdx="0" presStyleCnt="3">
        <dgm:presLayoutVars>
          <dgm:chMax val="1"/>
          <dgm:bulletEnabled val="1"/>
        </dgm:presLayoutVars>
      </dgm:prSet>
      <dgm:spPr/>
      <dgm:t>
        <a:bodyPr/>
        <a:lstStyle/>
        <a:p>
          <a:endParaRPr lang="en-US"/>
        </a:p>
      </dgm:t>
    </dgm:pt>
    <dgm:pt modelId="{51C2CBC4-EA6F-4A94-94F4-07CAAEE7BDFF}" type="pres">
      <dgm:prSet presAssocID="{C728C6E7-AEF4-4B17-BC96-8D32A983C770}" presName="levelTx" presStyleLbl="revTx" presStyleIdx="0" presStyleCnt="0">
        <dgm:presLayoutVars>
          <dgm:chMax val="1"/>
          <dgm:bulletEnabled val="1"/>
        </dgm:presLayoutVars>
      </dgm:prSet>
      <dgm:spPr/>
      <dgm:t>
        <a:bodyPr/>
        <a:lstStyle/>
        <a:p>
          <a:endParaRPr lang="en-US"/>
        </a:p>
      </dgm:t>
    </dgm:pt>
    <dgm:pt modelId="{BF83D930-9FD5-446C-AFA2-AD27B01A0D4E}" type="pres">
      <dgm:prSet presAssocID="{2692E37D-0CB4-4192-A24B-07679D6DBA58}" presName="Name8" presStyleCnt="0"/>
      <dgm:spPr/>
    </dgm:pt>
    <dgm:pt modelId="{03C3C3F6-27FA-449E-A9E6-BCA9550DE52F}" type="pres">
      <dgm:prSet presAssocID="{2692E37D-0CB4-4192-A24B-07679D6DBA58}" presName="level" presStyleLbl="node1" presStyleIdx="1" presStyleCnt="3" custLinFactNeighborX="-342" custLinFactNeighborY="1163">
        <dgm:presLayoutVars>
          <dgm:chMax val="1"/>
          <dgm:bulletEnabled val="1"/>
        </dgm:presLayoutVars>
      </dgm:prSet>
      <dgm:spPr/>
      <dgm:t>
        <a:bodyPr/>
        <a:lstStyle/>
        <a:p>
          <a:endParaRPr lang="en-US"/>
        </a:p>
      </dgm:t>
    </dgm:pt>
    <dgm:pt modelId="{E575C66E-8F36-47A1-9A7C-296A96C7192E}" type="pres">
      <dgm:prSet presAssocID="{2692E37D-0CB4-4192-A24B-07679D6DBA58}" presName="levelTx" presStyleLbl="revTx" presStyleIdx="0" presStyleCnt="0">
        <dgm:presLayoutVars>
          <dgm:chMax val="1"/>
          <dgm:bulletEnabled val="1"/>
        </dgm:presLayoutVars>
      </dgm:prSet>
      <dgm:spPr/>
      <dgm:t>
        <a:bodyPr/>
        <a:lstStyle/>
        <a:p>
          <a:endParaRPr lang="en-US"/>
        </a:p>
      </dgm:t>
    </dgm:pt>
    <dgm:pt modelId="{62215739-0A0D-479B-ABD2-CD79E3B8E35F}" type="pres">
      <dgm:prSet presAssocID="{1119CB10-6A04-459C-8462-DD696E36258E}" presName="Name8" presStyleCnt="0"/>
      <dgm:spPr/>
    </dgm:pt>
    <dgm:pt modelId="{81BBD2C6-0EFC-42CD-9937-29583D863432}" type="pres">
      <dgm:prSet presAssocID="{1119CB10-6A04-459C-8462-DD696E36258E}" presName="level" presStyleLbl="node1" presStyleIdx="2" presStyleCnt="3">
        <dgm:presLayoutVars>
          <dgm:chMax val="1"/>
          <dgm:bulletEnabled val="1"/>
        </dgm:presLayoutVars>
      </dgm:prSet>
      <dgm:spPr/>
      <dgm:t>
        <a:bodyPr/>
        <a:lstStyle/>
        <a:p>
          <a:endParaRPr lang="en-US"/>
        </a:p>
      </dgm:t>
    </dgm:pt>
    <dgm:pt modelId="{5F5C7571-2CBB-4C9B-A0E0-D6695CE8AC2B}" type="pres">
      <dgm:prSet presAssocID="{1119CB10-6A04-459C-8462-DD696E36258E}" presName="levelTx" presStyleLbl="revTx" presStyleIdx="0" presStyleCnt="0">
        <dgm:presLayoutVars>
          <dgm:chMax val="1"/>
          <dgm:bulletEnabled val="1"/>
        </dgm:presLayoutVars>
      </dgm:prSet>
      <dgm:spPr/>
      <dgm:t>
        <a:bodyPr/>
        <a:lstStyle/>
        <a:p>
          <a:endParaRPr lang="en-US"/>
        </a:p>
      </dgm:t>
    </dgm:pt>
  </dgm:ptLst>
  <dgm:cxnLst>
    <dgm:cxn modelId="{CB756771-C638-4D5F-B2D9-8E838B81ACB0}" type="presOf" srcId="{1119CB10-6A04-459C-8462-DD696E36258E}" destId="{81BBD2C6-0EFC-42CD-9937-29583D863432}" srcOrd="0" destOrd="0" presId="urn:microsoft.com/office/officeart/2005/8/layout/pyramid1"/>
    <dgm:cxn modelId="{20C631A5-E1CD-44FE-8F45-BA5E6428F5AE}" type="presOf" srcId="{7F276721-8C62-4DDA-8F4F-462DE49DADF8}" destId="{8189287C-5E8E-49B3-9CA6-72A1E7ADF282}" srcOrd="0" destOrd="0" presId="urn:microsoft.com/office/officeart/2005/8/layout/pyramid1"/>
    <dgm:cxn modelId="{889D97C9-9B96-4567-9166-23019FC85B8D}" type="presOf" srcId="{C728C6E7-AEF4-4B17-BC96-8D32A983C770}" destId="{F32B5976-860B-4FA6-BA27-19E30D100F48}" srcOrd="0" destOrd="0" presId="urn:microsoft.com/office/officeart/2005/8/layout/pyramid1"/>
    <dgm:cxn modelId="{96969D6B-CC54-4AE2-A7D6-C591B4C9F71F}" type="presOf" srcId="{2692E37D-0CB4-4192-A24B-07679D6DBA58}" destId="{E575C66E-8F36-47A1-9A7C-296A96C7192E}" srcOrd="1" destOrd="0" presId="urn:microsoft.com/office/officeart/2005/8/layout/pyramid1"/>
    <dgm:cxn modelId="{19636167-159A-4D91-966E-DCAFE87F2D1C}" type="presOf" srcId="{C728C6E7-AEF4-4B17-BC96-8D32A983C770}" destId="{51C2CBC4-EA6F-4A94-94F4-07CAAEE7BDFF}" srcOrd="1" destOrd="0" presId="urn:microsoft.com/office/officeart/2005/8/layout/pyramid1"/>
    <dgm:cxn modelId="{0F424E12-DD91-4647-9A78-A4142F961360}" srcId="{7F276721-8C62-4DDA-8F4F-462DE49DADF8}" destId="{1119CB10-6A04-459C-8462-DD696E36258E}" srcOrd="2" destOrd="0" parTransId="{539267CF-AFC2-4286-95E0-0A08BEC4A8F6}" sibTransId="{C2589859-D7A1-4157-9D50-776FB3CD3D65}"/>
    <dgm:cxn modelId="{B4FA372A-5974-429B-9498-9ECA503891F9}" srcId="{7F276721-8C62-4DDA-8F4F-462DE49DADF8}" destId="{C728C6E7-AEF4-4B17-BC96-8D32A983C770}" srcOrd="0" destOrd="0" parTransId="{156214D1-404E-4701-96CA-4E40D306D882}" sibTransId="{58B88ED6-6581-4D32-AA1A-B1DAAF6C71A7}"/>
    <dgm:cxn modelId="{DAA48CB2-032D-4A72-B115-CBBFCC4638A3}" type="presOf" srcId="{1119CB10-6A04-459C-8462-DD696E36258E}" destId="{5F5C7571-2CBB-4C9B-A0E0-D6695CE8AC2B}" srcOrd="1" destOrd="0" presId="urn:microsoft.com/office/officeart/2005/8/layout/pyramid1"/>
    <dgm:cxn modelId="{0F898183-1DCD-4AC3-8651-2817D33D9A77}" srcId="{7F276721-8C62-4DDA-8F4F-462DE49DADF8}" destId="{2692E37D-0CB4-4192-A24B-07679D6DBA58}" srcOrd="1" destOrd="0" parTransId="{11402A9A-DDD1-4422-850F-FA627EDA7AA7}" sibTransId="{9E27513F-2066-4403-AD97-592703C73923}"/>
    <dgm:cxn modelId="{4F7E6C9F-266B-4A9C-9D1C-A45BAC964844}" type="presOf" srcId="{2692E37D-0CB4-4192-A24B-07679D6DBA58}" destId="{03C3C3F6-27FA-449E-A9E6-BCA9550DE52F}" srcOrd="0" destOrd="0" presId="urn:microsoft.com/office/officeart/2005/8/layout/pyramid1"/>
    <dgm:cxn modelId="{751716DE-D205-4A0B-A6E5-9FE573A59D1C}" type="presParOf" srcId="{8189287C-5E8E-49B3-9CA6-72A1E7ADF282}" destId="{B9DCC686-A326-463A-9B4F-165C36E2C52F}" srcOrd="0" destOrd="0" presId="urn:microsoft.com/office/officeart/2005/8/layout/pyramid1"/>
    <dgm:cxn modelId="{991CEDE7-067D-4B4B-BFF1-CA7432A9BF20}" type="presParOf" srcId="{B9DCC686-A326-463A-9B4F-165C36E2C52F}" destId="{F32B5976-860B-4FA6-BA27-19E30D100F48}" srcOrd="0" destOrd="0" presId="urn:microsoft.com/office/officeart/2005/8/layout/pyramid1"/>
    <dgm:cxn modelId="{063FC0F8-98AB-4838-8C89-2476D227E04B}" type="presParOf" srcId="{B9DCC686-A326-463A-9B4F-165C36E2C52F}" destId="{51C2CBC4-EA6F-4A94-94F4-07CAAEE7BDFF}" srcOrd="1" destOrd="0" presId="urn:microsoft.com/office/officeart/2005/8/layout/pyramid1"/>
    <dgm:cxn modelId="{E2345C7A-AB45-4C68-B881-FD050416D11E}" type="presParOf" srcId="{8189287C-5E8E-49B3-9CA6-72A1E7ADF282}" destId="{BF83D930-9FD5-446C-AFA2-AD27B01A0D4E}" srcOrd="1" destOrd="0" presId="urn:microsoft.com/office/officeart/2005/8/layout/pyramid1"/>
    <dgm:cxn modelId="{C3FA43EF-B2D1-45EE-B877-EEBCDFB3B873}" type="presParOf" srcId="{BF83D930-9FD5-446C-AFA2-AD27B01A0D4E}" destId="{03C3C3F6-27FA-449E-A9E6-BCA9550DE52F}" srcOrd="0" destOrd="0" presId="urn:microsoft.com/office/officeart/2005/8/layout/pyramid1"/>
    <dgm:cxn modelId="{B44DD55D-A576-4849-9124-C9925F0AB57D}" type="presParOf" srcId="{BF83D930-9FD5-446C-AFA2-AD27B01A0D4E}" destId="{E575C66E-8F36-47A1-9A7C-296A96C7192E}" srcOrd="1" destOrd="0" presId="urn:microsoft.com/office/officeart/2005/8/layout/pyramid1"/>
    <dgm:cxn modelId="{7758E7D4-155C-495E-8E94-0A6BD08A811B}" type="presParOf" srcId="{8189287C-5E8E-49B3-9CA6-72A1E7ADF282}" destId="{62215739-0A0D-479B-ABD2-CD79E3B8E35F}" srcOrd="2" destOrd="0" presId="urn:microsoft.com/office/officeart/2005/8/layout/pyramid1"/>
    <dgm:cxn modelId="{C204CE36-41CF-4C84-8113-A3B731CC0DF7}" type="presParOf" srcId="{62215739-0A0D-479B-ABD2-CD79E3B8E35F}" destId="{81BBD2C6-0EFC-42CD-9937-29583D863432}" srcOrd="0" destOrd="0" presId="urn:microsoft.com/office/officeart/2005/8/layout/pyramid1"/>
    <dgm:cxn modelId="{9E8C4885-2F50-4E60-A1D1-B914E4452EEF}" type="presParOf" srcId="{62215739-0A0D-479B-ABD2-CD79E3B8E35F}" destId="{5F5C7571-2CBB-4C9B-A0E0-D6695CE8AC2B}"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F276721-8C62-4DDA-8F4F-462DE49DADF8}" type="doc">
      <dgm:prSet loTypeId="urn:microsoft.com/office/officeart/2005/8/layout/pyramid1" loCatId="pyramid" qsTypeId="urn:microsoft.com/office/officeart/2005/8/quickstyle/simple1" qsCatId="simple" csTypeId="urn:microsoft.com/office/officeart/2005/8/colors/accent6_5" csCatId="accent6" phldr="1"/>
      <dgm:spPr/>
    </dgm:pt>
    <dgm:pt modelId="{C728C6E7-AEF4-4B17-BC96-8D32A983C770}">
      <dgm:prSet phldrT="[Text]"/>
      <dgm:spPr/>
      <dgm:t>
        <a:bodyPr/>
        <a:lstStyle/>
        <a:p>
          <a:endParaRPr lang="en-US" dirty="0" smtClean="0"/>
        </a:p>
        <a:p>
          <a:endParaRPr lang="en-US" dirty="0" smtClean="0"/>
        </a:p>
      </dgm:t>
    </dgm:pt>
    <dgm:pt modelId="{156214D1-404E-4701-96CA-4E40D306D882}" type="parTrans" cxnId="{B4FA372A-5974-429B-9498-9ECA503891F9}">
      <dgm:prSet/>
      <dgm:spPr/>
      <dgm:t>
        <a:bodyPr/>
        <a:lstStyle/>
        <a:p>
          <a:endParaRPr lang="en-US"/>
        </a:p>
      </dgm:t>
    </dgm:pt>
    <dgm:pt modelId="{58B88ED6-6581-4D32-AA1A-B1DAAF6C71A7}" type="sibTrans" cxnId="{B4FA372A-5974-429B-9498-9ECA503891F9}">
      <dgm:prSet/>
      <dgm:spPr/>
      <dgm:t>
        <a:bodyPr/>
        <a:lstStyle/>
        <a:p>
          <a:endParaRPr lang="en-US"/>
        </a:p>
      </dgm:t>
    </dgm:pt>
    <dgm:pt modelId="{2692E37D-0CB4-4192-A24B-07679D6DBA58}">
      <dgm:prSet phldrT="[Text]"/>
      <dgm:spPr/>
      <dgm:t>
        <a:bodyPr/>
        <a:lstStyle/>
        <a:p>
          <a:endParaRPr lang="en-US" dirty="0"/>
        </a:p>
      </dgm:t>
    </dgm:pt>
    <dgm:pt modelId="{11402A9A-DDD1-4422-850F-FA627EDA7AA7}" type="parTrans" cxnId="{0F898183-1DCD-4AC3-8651-2817D33D9A77}">
      <dgm:prSet/>
      <dgm:spPr/>
      <dgm:t>
        <a:bodyPr/>
        <a:lstStyle/>
        <a:p>
          <a:endParaRPr lang="en-US"/>
        </a:p>
      </dgm:t>
    </dgm:pt>
    <dgm:pt modelId="{9E27513F-2066-4403-AD97-592703C73923}" type="sibTrans" cxnId="{0F898183-1DCD-4AC3-8651-2817D33D9A77}">
      <dgm:prSet/>
      <dgm:spPr/>
      <dgm:t>
        <a:bodyPr/>
        <a:lstStyle/>
        <a:p>
          <a:endParaRPr lang="en-US"/>
        </a:p>
      </dgm:t>
    </dgm:pt>
    <dgm:pt modelId="{1119CB10-6A04-459C-8462-DD696E36258E}">
      <dgm:prSet phldrT="[Text]"/>
      <dgm:spPr/>
      <dgm:t>
        <a:bodyPr/>
        <a:lstStyle/>
        <a:p>
          <a:r>
            <a:rPr lang="en-US" dirty="0" smtClean="0"/>
            <a:t>First Article Gifts</a:t>
          </a:r>
          <a:endParaRPr lang="en-US" dirty="0"/>
        </a:p>
      </dgm:t>
    </dgm:pt>
    <dgm:pt modelId="{539267CF-AFC2-4286-95E0-0A08BEC4A8F6}" type="parTrans" cxnId="{0F424E12-DD91-4647-9A78-A4142F961360}">
      <dgm:prSet/>
      <dgm:spPr/>
      <dgm:t>
        <a:bodyPr/>
        <a:lstStyle/>
        <a:p>
          <a:endParaRPr lang="en-US"/>
        </a:p>
      </dgm:t>
    </dgm:pt>
    <dgm:pt modelId="{C2589859-D7A1-4157-9D50-776FB3CD3D65}" type="sibTrans" cxnId="{0F424E12-DD91-4647-9A78-A4142F961360}">
      <dgm:prSet/>
      <dgm:spPr/>
      <dgm:t>
        <a:bodyPr/>
        <a:lstStyle/>
        <a:p>
          <a:endParaRPr lang="en-US"/>
        </a:p>
      </dgm:t>
    </dgm:pt>
    <dgm:pt modelId="{8189287C-5E8E-49B3-9CA6-72A1E7ADF282}" type="pres">
      <dgm:prSet presAssocID="{7F276721-8C62-4DDA-8F4F-462DE49DADF8}" presName="Name0" presStyleCnt="0">
        <dgm:presLayoutVars>
          <dgm:dir/>
          <dgm:animLvl val="lvl"/>
          <dgm:resizeHandles val="exact"/>
        </dgm:presLayoutVars>
      </dgm:prSet>
      <dgm:spPr/>
    </dgm:pt>
    <dgm:pt modelId="{B9DCC686-A326-463A-9B4F-165C36E2C52F}" type="pres">
      <dgm:prSet presAssocID="{C728C6E7-AEF4-4B17-BC96-8D32A983C770}" presName="Name8" presStyleCnt="0"/>
      <dgm:spPr/>
    </dgm:pt>
    <dgm:pt modelId="{F32B5976-860B-4FA6-BA27-19E30D100F48}" type="pres">
      <dgm:prSet presAssocID="{C728C6E7-AEF4-4B17-BC96-8D32A983C770}" presName="level" presStyleLbl="node1" presStyleIdx="0" presStyleCnt="3">
        <dgm:presLayoutVars>
          <dgm:chMax val="1"/>
          <dgm:bulletEnabled val="1"/>
        </dgm:presLayoutVars>
      </dgm:prSet>
      <dgm:spPr/>
      <dgm:t>
        <a:bodyPr/>
        <a:lstStyle/>
        <a:p>
          <a:endParaRPr lang="en-US"/>
        </a:p>
      </dgm:t>
    </dgm:pt>
    <dgm:pt modelId="{51C2CBC4-EA6F-4A94-94F4-07CAAEE7BDFF}" type="pres">
      <dgm:prSet presAssocID="{C728C6E7-AEF4-4B17-BC96-8D32A983C770}" presName="levelTx" presStyleLbl="revTx" presStyleIdx="0" presStyleCnt="0">
        <dgm:presLayoutVars>
          <dgm:chMax val="1"/>
          <dgm:bulletEnabled val="1"/>
        </dgm:presLayoutVars>
      </dgm:prSet>
      <dgm:spPr/>
      <dgm:t>
        <a:bodyPr/>
        <a:lstStyle/>
        <a:p>
          <a:endParaRPr lang="en-US"/>
        </a:p>
      </dgm:t>
    </dgm:pt>
    <dgm:pt modelId="{BF83D930-9FD5-446C-AFA2-AD27B01A0D4E}" type="pres">
      <dgm:prSet presAssocID="{2692E37D-0CB4-4192-A24B-07679D6DBA58}" presName="Name8" presStyleCnt="0"/>
      <dgm:spPr/>
    </dgm:pt>
    <dgm:pt modelId="{03C3C3F6-27FA-449E-A9E6-BCA9550DE52F}" type="pres">
      <dgm:prSet presAssocID="{2692E37D-0CB4-4192-A24B-07679D6DBA58}" presName="level" presStyleLbl="node1" presStyleIdx="1" presStyleCnt="3" custLinFactNeighborX="-342" custLinFactNeighborY="1163">
        <dgm:presLayoutVars>
          <dgm:chMax val="1"/>
          <dgm:bulletEnabled val="1"/>
        </dgm:presLayoutVars>
      </dgm:prSet>
      <dgm:spPr/>
      <dgm:t>
        <a:bodyPr/>
        <a:lstStyle/>
        <a:p>
          <a:endParaRPr lang="en-US"/>
        </a:p>
      </dgm:t>
    </dgm:pt>
    <dgm:pt modelId="{E575C66E-8F36-47A1-9A7C-296A96C7192E}" type="pres">
      <dgm:prSet presAssocID="{2692E37D-0CB4-4192-A24B-07679D6DBA58}" presName="levelTx" presStyleLbl="revTx" presStyleIdx="0" presStyleCnt="0">
        <dgm:presLayoutVars>
          <dgm:chMax val="1"/>
          <dgm:bulletEnabled val="1"/>
        </dgm:presLayoutVars>
      </dgm:prSet>
      <dgm:spPr/>
      <dgm:t>
        <a:bodyPr/>
        <a:lstStyle/>
        <a:p>
          <a:endParaRPr lang="en-US"/>
        </a:p>
      </dgm:t>
    </dgm:pt>
    <dgm:pt modelId="{62215739-0A0D-479B-ABD2-CD79E3B8E35F}" type="pres">
      <dgm:prSet presAssocID="{1119CB10-6A04-459C-8462-DD696E36258E}" presName="Name8" presStyleCnt="0"/>
      <dgm:spPr/>
    </dgm:pt>
    <dgm:pt modelId="{81BBD2C6-0EFC-42CD-9937-29583D863432}" type="pres">
      <dgm:prSet presAssocID="{1119CB10-6A04-459C-8462-DD696E36258E}" presName="level" presStyleLbl="node1" presStyleIdx="2" presStyleCnt="3">
        <dgm:presLayoutVars>
          <dgm:chMax val="1"/>
          <dgm:bulletEnabled val="1"/>
        </dgm:presLayoutVars>
      </dgm:prSet>
      <dgm:spPr/>
      <dgm:t>
        <a:bodyPr/>
        <a:lstStyle/>
        <a:p>
          <a:endParaRPr lang="en-US"/>
        </a:p>
      </dgm:t>
    </dgm:pt>
    <dgm:pt modelId="{5F5C7571-2CBB-4C9B-A0E0-D6695CE8AC2B}" type="pres">
      <dgm:prSet presAssocID="{1119CB10-6A04-459C-8462-DD696E36258E}" presName="levelTx" presStyleLbl="revTx" presStyleIdx="0" presStyleCnt="0">
        <dgm:presLayoutVars>
          <dgm:chMax val="1"/>
          <dgm:bulletEnabled val="1"/>
        </dgm:presLayoutVars>
      </dgm:prSet>
      <dgm:spPr/>
      <dgm:t>
        <a:bodyPr/>
        <a:lstStyle/>
        <a:p>
          <a:endParaRPr lang="en-US"/>
        </a:p>
      </dgm:t>
    </dgm:pt>
  </dgm:ptLst>
  <dgm:cxnLst>
    <dgm:cxn modelId="{5677B49C-105A-41E7-89D3-50BD1DF57D86}" type="presOf" srcId="{1119CB10-6A04-459C-8462-DD696E36258E}" destId="{5F5C7571-2CBB-4C9B-A0E0-D6695CE8AC2B}" srcOrd="1" destOrd="0" presId="urn:microsoft.com/office/officeart/2005/8/layout/pyramid1"/>
    <dgm:cxn modelId="{6C763D87-DDA0-4377-8CE1-77BA1EBD203A}" type="presOf" srcId="{C728C6E7-AEF4-4B17-BC96-8D32A983C770}" destId="{F32B5976-860B-4FA6-BA27-19E30D100F48}" srcOrd="0" destOrd="0" presId="urn:microsoft.com/office/officeart/2005/8/layout/pyramid1"/>
    <dgm:cxn modelId="{3BC4B969-9F44-48F3-BDA4-97C1A2A674D9}" type="presOf" srcId="{2692E37D-0CB4-4192-A24B-07679D6DBA58}" destId="{E575C66E-8F36-47A1-9A7C-296A96C7192E}" srcOrd="1" destOrd="0" presId="urn:microsoft.com/office/officeart/2005/8/layout/pyramid1"/>
    <dgm:cxn modelId="{C6D00EAC-A967-46F1-9D00-81BF64951873}" type="presOf" srcId="{2692E37D-0CB4-4192-A24B-07679D6DBA58}" destId="{03C3C3F6-27FA-449E-A9E6-BCA9550DE52F}" srcOrd="0" destOrd="0" presId="urn:microsoft.com/office/officeart/2005/8/layout/pyramid1"/>
    <dgm:cxn modelId="{0F424E12-DD91-4647-9A78-A4142F961360}" srcId="{7F276721-8C62-4DDA-8F4F-462DE49DADF8}" destId="{1119CB10-6A04-459C-8462-DD696E36258E}" srcOrd="2" destOrd="0" parTransId="{539267CF-AFC2-4286-95E0-0A08BEC4A8F6}" sibTransId="{C2589859-D7A1-4157-9D50-776FB3CD3D65}"/>
    <dgm:cxn modelId="{84AD6FDC-C450-4076-BC11-DEE39F071EB4}" type="presOf" srcId="{C728C6E7-AEF4-4B17-BC96-8D32A983C770}" destId="{51C2CBC4-EA6F-4A94-94F4-07CAAEE7BDFF}" srcOrd="1" destOrd="0" presId="urn:microsoft.com/office/officeart/2005/8/layout/pyramid1"/>
    <dgm:cxn modelId="{B4FA372A-5974-429B-9498-9ECA503891F9}" srcId="{7F276721-8C62-4DDA-8F4F-462DE49DADF8}" destId="{C728C6E7-AEF4-4B17-BC96-8D32A983C770}" srcOrd="0" destOrd="0" parTransId="{156214D1-404E-4701-96CA-4E40D306D882}" sibTransId="{58B88ED6-6581-4D32-AA1A-B1DAAF6C71A7}"/>
    <dgm:cxn modelId="{B5B19743-9FBF-49EF-9B85-8DB3140A56FF}" type="presOf" srcId="{1119CB10-6A04-459C-8462-DD696E36258E}" destId="{81BBD2C6-0EFC-42CD-9937-29583D863432}" srcOrd="0" destOrd="0" presId="urn:microsoft.com/office/officeart/2005/8/layout/pyramid1"/>
    <dgm:cxn modelId="{8AA05BD3-2CA1-4AF9-A60A-EB88650E15D2}" type="presOf" srcId="{7F276721-8C62-4DDA-8F4F-462DE49DADF8}" destId="{8189287C-5E8E-49B3-9CA6-72A1E7ADF282}" srcOrd="0" destOrd="0" presId="urn:microsoft.com/office/officeart/2005/8/layout/pyramid1"/>
    <dgm:cxn modelId="{0F898183-1DCD-4AC3-8651-2817D33D9A77}" srcId="{7F276721-8C62-4DDA-8F4F-462DE49DADF8}" destId="{2692E37D-0CB4-4192-A24B-07679D6DBA58}" srcOrd="1" destOrd="0" parTransId="{11402A9A-DDD1-4422-850F-FA627EDA7AA7}" sibTransId="{9E27513F-2066-4403-AD97-592703C73923}"/>
    <dgm:cxn modelId="{5AC63D6F-18EB-4EF3-B4F7-AA0410FEB6E6}" type="presParOf" srcId="{8189287C-5E8E-49B3-9CA6-72A1E7ADF282}" destId="{B9DCC686-A326-463A-9B4F-165C36E2C52F}" srcOrd="0" destOrd="0" presId="urn:microsoft.com/office/officeart/2005/8/layout/pyramid1"/>
    <dgm:cxn modelId="{E4AB8CB6-4066-4D4E-96D4-4F5865DE2FBF}" type="presParOf" srcId="{B9DCC686-A326-463A-9B4F-165C36E2C52F}" destId="{F32B5976-860B-4FA6-BA27-19E30D100F48}" srcOrd="0" destOrd="0" presId="urn:microsoft.com/office/officeart/2005/8/layout/pyramid1"/>
    <dgm:cxn modelId="{BDF4AC98-8B94-43BB-B3C0-EC3A02D2B2C7}" type="presParOf" srcId="{B9DCC686-A326-463A-9B4F-165C36E2C52F}" destId="{51C2CBC4-EA6F-4A94-94F4-07CAAEE7BDFF}" srcOrd="1" destOrd="0" presId="urn:microsoft.com/office/officeart/2005/8/layout/pyramid1"/>
    <dgm:cxn modelId="{8A30287C-21B5-4973-9AD3-2A5885476C08}" type="presParOf" srcId="{8189287C-5E8E-49B3-9CA6-72A1E7ADF282}" destId="{BF83D930-9FD5-446C-AFA2-AD27B01A0D4E}" srcOrd="1" destOrd="0" presId="urn:microsoft.com/office/officeart/2005/8/layout/pyramid1"/>
    <dgm:cxn modelId="{1747642B-D685-492E-888C-937B888D3F31}" type="presParOf" srcId="{BF83D930-9FD5-446C-AFA2-AD27B01A0D4E}" destId="{03C3C3F6-27FA-449E-A9E6-BCA9550DE52F}" srcOrd="0" destOrd="0" presId="urn:microsoft.com/office/officeart/2005/8/layout/pyramid1"/>
    <dgm:cxn modelId="{4EC7C30D-E8E0-4559-927C-31D8002D0CA1}" type="presParOf" srcId="{BF83D930-9FD5-446C-AFA2-AD27B01A0D4E}" destId="{E575C66E-8F36-47A1-9A7C-296A96C7192E}" srcOrd="1" destOrd="0" presId="urn:microsoft.com/office/officeart/2005/8/layout/pyramid1"/>
    <dgm:cxn modelId="{0B90151D-5B55-4855-9FBB-3B19E800A251}" type="presParOf" srcId="{8189287C-5E8E-49B3-9CA6-72A1E7ADF282}" destId="{62215739-0A0D-479B-ABD2-CD79E3B8E35F}" srcOrd="2" destOrd="0" presId="urn:microsoft.com/office/officeart/2005/8/layout/pyramid1"/>
    <dgm:cxn modelId="{E9224564-655A-41A3-BB6B-CC383D39C15C}" type="presParOf" srcId="{62215739-0A0D-479B-ABD2-CD79E3B8E35F}" destId="{81BBD2C6-0EFC-42CD-9937-29583D863432}" srcOrd="0" destOrd="0" presId="urn:microsoft.com/office/officeart/2005/8/layout/pyramid1"/>
    <dgm:cxn modelId="{326F82B6-BD7B-4643-8325-36F575012D94}" type="presParOf" srcId="{62215739-0A0D-479B-ABD2-CD79E3B8E35F}" destId="{5F5C7571-2CBB-4C9B-A0E0-D6695CE8AC2B}"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F276721-8C62-4DDA-8F4F-462DE49DADF8}" type="doc">
      <dgm:prSet loTypeId="urn:microsoft.com/office/officeart/2005/8/layout/pyramid1" loCatId="pyramid" qsTypeId="urn:microsoft.com/office/officeart/2005/8/quickstyle/simple1" qsCatId="simple" csTypeId="urn:microsoft.com/office/officeart/2005/8/colors/accent6_5" csCatId="accent6" phldr="1"/>
      <dgm:spPr/>
    </dgm:pt>
    <dgm:pt modelId="{C728C6E7-AEF4-4B17-BC96-8D32A983C770}">
      <dgm:prSet phldrT="[Text]"/>
      <dgm:spPr/>
      <dgm:t>
        <a:bodyPr/>
        <a:lstStyle/>
        <a:p>
          <a:endParaRPr lang="en-US" dirty="0" smtClean="0"/>
        </a:p>
        <a:p>
          <a:endParaRPr lang="en-US" dirty="0" smtClean="0"/>
        </a:p>
      </dgm:t>
    </dgm:pt>
    <dgm:pt modelId="{156214D1-404E-4701-96CA-4E40D306D882}" type="parTrans" cxnId="{B4FA372A-5974-429B-9498-9ECA503891F9}">
      <dgm:prSet/>
      <dgm:spPr/>
      <dgm:t>
        <a:bodyPr/>
        <a:lstStyle/>
        <a:p>
          <a:endParaRPr lang="en-US"/>
        </a:p>
      </dgm:t>
    </dgm:pt>
    <dgm:pt modelId="{58B88ED6-6581-4D32-AA1A-B1DAAF6C71A7}" type="sibTrans" cxnId="{B4FA372A-5974-429B-9498-9ECA503891F9}">
      <dgm:prSet/>
      <dgm:spPr/>
      <dgm:t>
        <a:bodyPr/>
        <a:lstStyle/>
        <a:p>
          <a:endParaRPr lang="en-US"/>
        </a:p>
      </dgm:t>
    </dgm:pt>
    <dgm:pt modelId="{2692E37D-0CB4-4192-A24B-07679D6DBA58}">
      <dgm:prSet phldrT="[Text]"/>
      <dgm:spPr/>
      <dgm:t>
        <a:bodyPr/>
        <a:lstStyle/>
        <a:p>
          <a:endParaRPr lang="en-US" dirty="0"/>
        </a:p>
      </dgm:t>
    </dgm:pt>
    <dgm:pt modelId="{11402A9A-DDD1-4422-850F-FA627EDA7AA7}" type="parTrans" cxnId="{0F898183-1DCD-4AC3-8651-2817D33D9A77}">
      <dgm:prSet/>
      <dgm:spPr/>
      <dgm:t>
        <a:bodyPr/>
        <a:lstStyle/>
        <a:p>
          <a:endParaRPr lang="en-US"/>
        </a:p>
      </dgm:t>
    </dgm:pt>
    <dgm:pt modelId="{9E27513F-2066-4403-AD97-592703C73923}" type="sibTrans" cxnId="{0F898183-1DCD-4AC3-8651-2817D33D9A77}">
      <dgm:prSet/>
      <dgm:spPr/>
      <dgm:t>
        <a:bodyPr/>
        <a:lstStyle/>
        <a:p>
          <a:endParaRPr lang="en-US"/>
        </a:p>
      </dgm:t>
    </dgm:pt>
    <dgm:pt modelId="{1119CB10-6A04-459C-8462-DD696E36258E}">
      <dgm:prSet phldrT="[Text]"/>
      <dgm:spPr/>
      <dgm:t>
        <a:bodyPr/>
        <a:lstStyle/>
        <a:p>
          <a:r>
            <a:rPr lang="en-US" dirty="0" smtClean="0"/>
            <a:t>First Article Gifts</a:t>
          </a:r>
          <a:endParaRPr lang="en-US" dirty="0"/>
        </a:p>
      </dgm:t>
    </dgm:pt>
    <dgm:pt modelId="{539267CF-AFC2-4286-95E0-0A08BEC4A8F6}" type="parTrans" cxnId="{0F424E12-DD91-4647-9A78-A4142F961360}">
      <dgm:prSet/>
      <dgm:spPr/>
      <dgm:t>
        <a:bodyPr/>
        <a:lstStyle/>
        <a:p>
          <a:endParaRPr lang="en-US"/>
        </a:p>
      </dgm:t>
    </dgm:pt>
    <dgm:pt modelId="{C2589859-D7A1-4157-9D50-776FB3CD3D65}" type="sibTrans" cxnId="{0F424E12-DD91-4647-9A78-A4142F961360}">
      <dgm:prSet/>
      <dgm:spPr/>
      <dgm:t>
        <a:bodyPr/>
        <a:lstStyle/>
        <a:p>
          <a:endParaRPr lang="en-US"/>
        </a:p>
      </dgm:t>
    </dgm:pt>
    <dgm:pt modelId="{8189287C-5E8E-49B3-9CA6-72A1E7ADF282}" type="pres">
      <dgm:prSet presAssocID="{7F276721-8C62-4DDA-8F4F-462DE49DADF8}" presName="Name0" presStyleCnt="0">
        <dgm:presLayoutVars>
          <dgm:dir/>
          <dgm:animLvl val="lvl"/>
          <dgm:resizeHandles val="exact"/>
        </dgm:presLayoutVars>
      </dgm:prSet>
      <dgm:spPr/>
    </dgm:pt>
    <dgm:pt modelId="{B9DCC686-A326-463A-9B4F-165C36E2C52F}" type="pres">
      <dgm:prSet presAssocID="{C728C6E7-AEF4-4B17-BC96-8D32A983C770}" presName="Name8" presStyleCnt="0"/>
      <dgm:spPr/>
    </dgm:pt>
    <dgm:pt modelId="{F32B5976-860B-4FA6-BA27-19E30D100F48}" type="pres">
      <dgm:prSet presAssocID="{C728C6E7-AEF4-4B17-BC96-8D32A983C770}" presName="level" presStyleLbl="node1" presStyleIdx="0" presStyleCnt="3">
        <dgm:presLayoutVars>
          <dgm:chMax val="1"/>
          <dgm:bulletEnabled val="1"/>
        </dgm:presLayoutVars>
      </dgm:prSet>
      <dgm:spPr/>
      <dgm:t>
        <a:bodyPr/>
        <a:lstStyle/>
        <a:p>
          <a:endParaRPr lang="en-US"/>
        </a:p>
      </dgm:t>
    </dgm:pt>
    <dgm:pt modelId="{51C2CBC4-EA6F-4A94-94F4-07CAAEE7BDFF}" type="pres">
      <dgm:prSet presAssocID="{C728C6E7-AEF4-4B17-BC96-8D32A983C770}" presName="levelTx" presStyleLbl="revTx" presStyleIdx="0" presStyleCnt="0">
        <dgm:presLayoutVars>
          <dgm:chMax val="1"/>
          <dgm:bulletEnabled val="1"/>
        </dgm:presLayoutVars>
      </dgm:prSet>
      <dgm:spPr/>
      <dgm:t>
        <a:bodyPr/>
        <a:lstStyle/>
        <a:p>
          <a:endParaRPr lang="en-US"/>
        </a:p>
      </dgm:t>
    </dgm:pt>
    <dgm:pt modelId="{BF83D930-9FD5-446C-AFA2-AD27B01A0D4E}" type="pres">
      <dgm:prSet presAssocID="{2692E37D-0CB4-4192-A24B-07679D6DBA58}" presName="Name8" presStyleCnt="0"/>
      <dgm:spPr/>
    </dgm:pt>
    <dgm:pt modelId="{03C3C3F6-27FA-449E-A9E6-BCA9550DE52F}" type="pres">
      <dgm:prSet presAssocID="{2692E37D-0CB4-4192-A24B-07679D6DBA58}" presName="level" presStyleLbl="node1" presStyleIdx="1" presStyleCnt="3" custLinFactNeighborX="-342" custLinFactNeighborY="1163">
        <dgm:presLayoutVars>
          <dgm:chMax val="1"/>
          <dgm:bulletEnabled val="1"/>
        </dgm:presLayoutVars>
      </dgm:prSet>
      <dgm:spPr/>
      <dgm:t>
        <a:bodyPr/>
        <a:lstStyle/>
        <a:p>
          <a:endParaRPr lang="en-US"/>
        </a:p>
      </dgm:t>
    </dgm:pt>
    <dgm:pt modelId="{E575C66E-8F36-47A1-9A7C-296A96C7192E}" type="pres">
      <dgm:prSet presAssocID="{2692E37D-0CB4-4192-A24B-07679D6DBA58}" presName="levelTx" presStyleLbl="revTx" presStyleIdx="0" presStyleCnt="0">
        <dgm:presLayoutVars>
          <dgm:chMax val="1"/>
          <dgm:bulletEnabled val="1"/>
        </dgm:presLayoutVars>
      </dgm:prSet>
      <dgm:spPr/>
      <dgm:t>
        <a:bodyPr/>
        <a:lstStyle/>
        <a:p>
          <a:endParaRPr lang="en-US"/>
        </a:p>
      </dgm:t>
    </dgm:pt>
    <dgm:pt modelId="{62215739-0A0D-479B-ABD2-CD79E3B8E35F}" type="pres">
      <dgm:prSet presAssocID="{1119CB10-6A04-459C-8462-DD696E36258E}" presName="Name8" presStyleCnt="0"/>
      <dgm:spPr/>
    </dgm:pt>
    <dgm:pt modelId="{81BBD2C6-0EFC-42CD-9937-29583D863432}" type="pres">
      <dgm:prSet presAssocID="{1119CB10-6A04-459C-8462-DD696E36258E}" presName="level" presStyleLbl="node1" presStyleIdx="2" presStyleCnt="3">
        <dgm:presLayoutVars>
          <dgm:chMax val="1"/>
          <dgm:bulletEnabled val="1"/>
        </dgm:presLayoutVars>
      </dgm:prSet>
      <dgm:spPr/>
      <dgm:t>
        <a:bodyPr/>
        <a:lstStyle/>
        <a:p>
          <a:endParaRPr lang="en-US"/>
        </a:p>
      </dgm:t>
    </dgm:pt>
    <dgm:pt modelId="{5F5C7571-2CBB-4C9B-A0E0-D6695CE8AC2B}" type="pres">
      <dgm:prSet presAssocID="{1119CB10-6A04-459C-8462-DD696E36258E}" presName="levelTx" presStyleLbl="revTx" presStyleIdx="0" presStyleCnt="0">
        <dgm:presLayoutVars>
          <dgm:chMax val="1"/>
          <dgm:bulletEnabled val="1"/>
        </dgm:presLayoutVars>
      </dgm:prSet>
      <dgm:spPr/>
      <dgm:t>
        <a:bodyPr/>
        <a:lstStyle/>
        <a:p>
          <a:endParaRPr lang="en-US"/>
        </a:p>
      </dgm:t>
    </dgm:pt>
  </dgm:ptLst>
  <dgm:cxnLst>
    <dgm:cxn modelId="{88CA0555-370B-46B7-9B4F-B41D9C6E81AE}" type="presOf" srcId="{2692E37D-0CB4-4192-A24B-07679D6DBA58}" destId="{03C3C3F6-27FA-449E-A9E6-BCA9550DE52F}" srcOrd="0" destOrd="0" presId="urn:microsoft.com/office/officeart/2005/8/layout/pyramid1"/>
    <dgm:cxn modelId="{F7CB4BFB-AA1F-45F9-B78C-A5494BFAE6C7}" type="presOf" srcId="{C728C6E7-AEF4-4B17-BC96-8D32A983C770}" destId="{F32B5976-860B-4FA6-BA27-19E30D100F48}" srcOrd="0" destOrd="0" presId="urn:microsoft.com/office/officeart/2005/8/layout/pyramid1"/>
    <dgm:cxn modelId="{5E79B72B-0731-490A-A9B6-56F2D298A646}" type="presOf" srcId="{2692E37D-0CB4-4192-A24B-07679D6DBA58}" destId="{E575C66E-8F36-47A1-9A7C-296A96C7192E}" srcOrd="1" destOrd="0" presId="urn:microsoft.com/office/officeart/2005/8/layout/pyramid1"/>
    <dgm:cxn modelId="{CC50A03D-BDE5-443C-B692-8D8C8A1C4665}" type="presOf" srcId="{7F276721-8C62-4DDA-8F4F-462DE49DADF8}" destId="{8189287C-5E8E-49B3-9CA6-72A1E7ADF282}" srcOrd="0" destOrd="0" presId="urn:microsoft.com/office/officeart/2005/8/layout/pyramid1"/>
    <dgm:cxn modelId="{4B6BA618-111F-444D-A252-E11CE8ABEC30}" type="presOf" srcId="{1119CB10-6A04-459C-8462-DD696E36258E}" destId="{81BBD2C6-0EFC-42CD-9937-29583D863432}" srcOrd="0" destOrd="0" presId="urn:microsoft.com/office/officeart/2005/8/layout/pyramid1"/>
    <dgm:cxn modelId="{0F424E12-DD91-4647-9A78-A4142F961360}" srcId="{7F276721-8C62-4DDA-8F4F-462DE49DADF8}" destId="{1119CB10-6A04-459C-8462-DD696E36258E}" srcOrd="2" destOrd="0" parTransId="{539267CF-AFC2-4286-95E0-0A08BEC4A8F6}" sibTransId="{C2589859-D7A1-4157-9D50-776FB3CD3D65}"/>
    <dgm:cxn modelId="{CA589267-2F5A-4A23-A883-EBDD5EAE01D0}" type="presOf" srcId="{C728C6E7-AEF4-4B17-BC96-8D32A983C770}" destId="{51C2CBC4-EA6F-4A94-94F4-07CAAEE7BDFF}" srcOrd="1" destOrd="0" presId="urn:microsoft.com/office/officeart/2005/8/layout/pyramid1"/>
    <dgm:cxn modelId="{B4FA372A-5974-429B-9498-9ECA503891F9}" srcId="{7F276721-8C62-4DDA-8F4F-462DE49DADF8}" destId="{C728C6E7-AEF4-4B17-BC96-8D32A983C770}" srcOrd="0" destOrd="0" parTransId="{156214D1-404E-4701-96CA-4E40D306D882}" sibTransId="{58B88ED6-6581-4D32-AA1A-B1DAAF6C71A7}"/>
    <dgm:cxn modelId="{283384AC-6FB9-4966-8369-43E50D660E53}" type="presOf" srcId="{1119CB10-6A04-459C-8462-DD696E36258E}" destId="{5F5C7571-2CBB-4C9B-A0E0-D6695CE8AC2B}" srcOrd="1" destOrd="0" presId="urn:microsoft.com/office/officeart/2005/8/layout/pyramid1"/>
    <dgm:cxn modelId="{0F898183-1DCD-4AC3-8651-2817D33D9A77}" srcId="{7F276721-8C62-4DDA-8F4F-462DE49DADF8}" destId="{2692E37D-0CB4-4192-A24B-07679D6DBA58}" srcOrd="1" destOrd="0" parTransId="{11402A9A-DDD1-4422-850F-FA627EDA7AA7}" sibTransId="{9E27513F-2066-4403-AD97-592703C73923}"/>
    <dgm:cxn modelId="{A5D68A8A-28F2-469F-91EF-099D29A8D106}" type="presParOf" srcId="{8189287C-5E8E-49B3-9CA6-72A1E7ADF282}" destId="{B9DCC686-A326-463A-9B4F-165C36E2C52F}" srcOrd="0" destOrd="0" presId="urn:microsoft.com/office/officeart/2005/8/layout/pyramid1"/>
    <dgm:cxn modelId="{856203DB-69DD-4C14-B207-B29EC8B0E3B1}" type="presParOf" srcId="{B9DCC686-A326-463A-9B4F-165C36E2C52F}" destId="{F32B5976-860B-4FA6-BA27-19E30D100F48}" srcOrd="0" destOrd="0" presId="urn:microsoft.com/office/officeart/2005/8/layout/pyramid1"/>
    <dgm:cxn modelId="{C6744289-B6A3-48AB-85E3-033B0CEC2676}" type="presParOf" srcId="{B9DCC686-A326-463A-9B4F-165C36E2C52F}" destId="{51C2CBC4-EA6F-4A94-94F4-07CAAEE7BDFF}" srcOrd="1" destOrd="0" presId="urn:microsoft.com/office/officeart/2005/8/layout/pyramid1"/>
    <dgm:cxn modelId="{649342D1-8D6C-44B5-85AD-E8016AA0FBD9}" type="presParOf" srcId="{8189287C-5E8E-49B3-9CA6-72A1E7ADF282}" destId="{BF83D930-9FD5-446C-AFA2-AD27B01A0D4E}" srcOrd="1" destOrd="0" presId="urn:microsoft.com/office/officeart/2005/8/layout/pyramid1"/>
    <dgm:cxn modelId="{C2C74FB6-7E64-439B-B433-0D2FF907D793}" type="presParOf" srcId="{BF83D930-9FD5-446C-AFA2-AD27B01A0D4E}" destId="{03C3C3F6-27FA-449E-A9E6-BCA9550DE52F}" srcOrd="0" destOrd="0" presId="urn:microsoft.com/office/officeart/2005/8/layout/pyramid1"/>
    <dgm:cxn modelId="{9808D6A3-E645-4766-9B64-35CC1F09EC58}" type="presParOf" srcId="{BF83D930-9FD5-446C-AFA2-AD27B01A0D4E}" destId="{E575C66E-8F36-47A1-9A7C-296A96C7192E}" srcOrd="1" destOrd="0" presId="urn:microsoft.com/office/officeart/2005/8/layout/pyramid1"/>
    <dgm:cxn modelId="{168100A8-F3DB-47FB-A485-11B6A234CDAD}" type="presParOf" srcId="{8189287C-5E8E-49B3-9CA6-72A1E7ADF282}" destId="{62215739-0A0D-479B-ABD2-CD79E3B8E35F}" srcOrd="2" destOrd="0" presId="urn:microsoft.com/office/officeart/2005/8/layout/pyramid1"/>
    <dgm:cxn modelId="{5681C71E-DC48-4158-A85D-24FE5B61091F}" type="presParOf" srcId="{62215739-0A0D-479B-ABD2-CD79E3B8E35F}" destId="{81BBD2C6-0EFC-42CD-9937-29583D863432}" srcOrd="0" destOrd="0" presId="urn:microsoft.com/office/officeart/2005/8/layout/pyramid1"/>
    <dgm:cxn modelId="{BD7FA612-B7C1-4260-8172-3AD188C65350}" type="presParOf" srcId="{62215739-0A0D-479B-ABD2-CD79E3B8E35F}" destId="{5F5C7571-2CBB-4C9B-A0E0-D6695CE8AC2B}"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F276721-8C62-4DDA-8F4F-462DE49DADF8}" type="doc">
      <dgm:prSet loTypeId="urn:microsoft.com/office/officeart/2005/8/layout/pyramid1" loCatId="pyramid" qsTypeId="urn:microsoft.com/office/officeart/2005/8/quickstyle/simple1" qsCatId="simple" csTypeId="urn:microsoft.com/office/officeart/2005/8/colors/accent6_5" csCatId="accent6" phldr="1"/>
      <dgm:spPr/>
    </dgm:pt>
    <dgm:pt modelId="{C728C6E7-AEF4-4B17-BC96-8D32A983C770}">
      <dgm:prSet phldrT="[Text]"/>
      <dgm:spPr/>
      <dgm:t>
        <a:bodyPr/>
        <a:lstStyle/>
        <a:p>
          <a:endParaRPr lang="en-US" dirty="0" smtClean="0"/>
        </a:p>
        <a:p>
          <a:endParaRPr lang="en-US" dirty="0" smtClean="0"/>
        </a:p>
        <a:p>
          <a:endParaRPr lang="en-US" dirty="0"/>
        </a:p>
      </dgm:t>
    </dgm:pt>
    <dgm:pt modelId="{156214D1-404E-4701-96CA-4E40D306D882}" type="parTrans" cxnId="{B4FA372A-5974-429B-9498-9ECA503891F9}">
      <dgm:prSet/>
      <dgm:spPr/>
      <dgm:t>
        <a:bodyPr/>
        <a:lstStyle/>
        <a:p>
          <a:endParaRPr lang="en-US"/>
        </a:p>
      </dgm:t>
    </dgm:pt>
    <dgm:pt modelId="{58B88ED6-6581-4D32-AA1A-B1DAAF6C71A7}" type="sibTrans" cxnId="{B4FA372A-5974-429B-9498-9ECA503891F9}">
      <dgm:prSet/>
      <dgm:spPr/>
      <dgm:t>
        <a:bodyPr/>
        <a:lstStyle/>
        <a:p>
          <a:endParaRPr lang="en-US"/>
        </a:p>
      </dgm:t>
    </dgm:pt>
    <dgm:pt modelId="{2692E37D-0CB4-4192-A24B-07679D6DBA58}">
      <dgm:prSet phldrT="[Text]"/>
      <dgm:spPr/>
      <dgm:t>
        <a:bodyPr/>
        <a:lstStyle/>
        <a:p>
          <a:r>
            <a:rPr lang="en-US" dirty="0" smtClean="0"/>
            <a:t>Life Experience</a:t>
          </a:r>
          <a:endParaRPr lang="en-US" dirty="0"/>
        </a:p>
      </dgm:t>
    </dgm:pt>
    <dgm:pt modelId="{11402A9A-DDD1-4422-850F-FA627EDA7AA7}" type="parTrans" cxnId="{0F898183-1DCD-4AC3-8651-2817D33D9A77}">
      <dgm:prSet/>
      <dgm:spPr/>
      <dgm:t>
        <a:bodyPr/>
        <a:lstStyle/>
        <a:p>
          <a:endParaRPr lang="en-US"/>
        </a:p>
      </dgm:t>
    </dgm:pt>
    <dgm:pt modelId="{9E27513F-2066-4403-AD97-592703C73923}" type="sibTrans" cxnId="{0F898183-1DCD-4AC3-8651-2817D33D9A77}">
      <dgm:prSet/>
      <dgm:spPr/>
      <dgm:t>
        <a:bodyPr/>
        <a:lstStyle/>
        <a:p>
          <a:endParaRPr lang="en-US"/>
        </a:p>
      </dgm:t>
    </dgm:pt>
    <dgm:pt modelId="{1119CB10-6A04-459C-8462-DD696E36258E}">
      <dgm:prSet phldrT="[Text]"/>
      <dgm:spPr/>
      <dgm:t>
        <a:bodyPr/>
        <a:lstStyle/>
        <a:p>
          <a:r>
            <a:rPr lang="en-US" dirty="0" smtClean="0"/>
            <a:t>First Article Gifts</a:t>
          </a:r>
          <a:endParaRPr lang="en-US" dirty="0"/>
        </a:p>
      </dgm:t>
    </dgm:pt>
    <dgm:pt modelId="{539267CF-AFC2-4286-95E0-0A08BEC4A8F6}" type="parTrans" cxnId="{0F424E12-DD91-4647-9A78-A4142F961360}">
      <dgm:prSet/>
      <dgm:spPr/>
      <dgm:t>
        <a:bodyPr/>
        <a:lstStyle/>
        <a:p>
          <a:endParaRPr lang="en-US"/>
        </a:p>
      </dgm:t>
    </dgm:pt>
    <dgm:pt modelId="{C2589859-D7A1-4157-9D50-776FB3CD3D65}" type="sibTrans" cxnId="{0F424E12-DD91-4647-9A78-A4142F961360}">
      <dgm:prSet/>
      <dgm:spPr/>
      <dgm:t>
        <a:bodyPr/>
        <a:lstStyle/>
        <a:p>
          <a:endParaRPr lang="en-US"/>
        </a:p>
      </dgm:t>
    </dgm:pt>
    <dgm:pt modelId="{8189287C-5E8E-49B3-9CA6-72A1E7ADF282}" type="pres">
      <dgm:prSet presAssocID="{7F276721-8C62-4DDA-8F4F-462DE49DADF8}" presName="Name0" presStyleCnt="0">
        <dgm:presLayoutVars>
          <dgm:dir/>
          <dgm:animLvl val="lvl"/>
          <dgm:resizeHandles val="exact"/>
        </dgm:presLayoutVars>
      </dgm:prSet>
      <dgm:spPr/>
    </dgm:pt>
    <dgm:pt modelId="{B9DCC686-A326-463A-9B4F-165C36E2C52F}" type="pres">
      <dgm:prSet presAssocID="{C728C6E7-AEF4-4B17-BC96-8D32A983C770}" presName="Name8" presStyleCnt="0"/>
      <dgm:spPr/>
    </dgm:pt>
    <dgm:pt modelId="{F32B5976-860B-4FA6-BA27-19E30D100F48}" type="pres">
      <dgm:prSet presAssocID="{C728C6E7-AEF4-4B17-BC96-8D32A983C770}" presName="level" presStyleLbl="node1" presStyleIdx="0" presStyleCnt="3">
        <dgm:presLayoutVars>
          <dgm:chMax val="1"/>
          <dgm:bulletEnabled val="1"/>
        </dgm:presLayoutVars>
      </dgm:prSet>
      <dgm:spPr/>
      <dgm:t>
        <a:bodyPr/>
        <a:lstStyle/>
        <a:p>
          <a:endParaRPr lang="en-US"/>
        </a:p>
      </dgm:t>
    </dgm:pt>
    <dgm:pt modelId="{51C2CBC4-EA6F-4A94-94F4-07CAAEE7BDFF}" type="pres">
      <dgm:prSet presAssocID="{C728C6E7-AEF4-4B17-BC96-8D32A983C770}" presName="levelTx" presStyleLbl="revTx" presStyleIdx="0" presStyleCnt="0">
        <dgm:presLayoutVars>
          <dgm:chMax val="1"/>
          <dgm:bulletEnabled val="1"/>
        </dgm:presLayoutVars>
      </dgm:prSet>
      <dgm:spPr/>
      <dgm:t>
        <a:bodyPr/>
        <a:lstStyle/>
        <a:p>
          <a:endParaRPr lang="en-US"/>
        </a:p>
      </dgm:t>
    </dgm:pt>
    <dgm:pt modelId="{BF83D930-9FD5-446C-AFA2-AD27B01A0D4E}" type="pres">
      <dgm:prSet presAssocID="{2692E37D-0CB4-4192-A24B-07679D6DBA58}" presName="Name8" presStyleCnt="0"/>
      <dgm:spPr/>
    </dgm:pt>
    <dgm:pt modelId="{03C3C3F6-27FA-449E-A9E6-BCA9550DE52F}" type="pres">
      <dgm:prSet presAssocID="{2692E37D-0CB4-4192-A24B-07679D6DBA58}" presName="level" presStyleLbl="node1" presStyleIdx="1" presStyleCnt="3" custLinFactNeighborX="-342" custLinFactNeighborY="1163">
        <dgm:presLayoutVars>
          <dgm:chMax val="1"/>
          <dgm:bulletEnabled val="1"/>
        </dgm:presLayoutVars>
      </dgm:prSet>
      <dgm:spPr/>
      <dgm:t>
        <a:bodyPr/>
        <a:lstStyle/>
        <a:p>
          <a:endParaRPr lang="en-US"/>
        </a:p>
      </dgm:t>
    </dgm:pt>
    <dgm:pt modelId="{E575C66E-8F36-47A1-9A7C-296A96C7192E}" type="pres">
      <dgm:prSet presAssocID="{2692E37D-0CB4-4192-A24B-07679D6DBA58}" presName="levelTx" presStyleLbl="revTx" presStyleIdx="0" presStyleCnt="0">
        <dgm:presLayoutVars>
          <dgm:chMax val="1"/>
          <dgm:bulletEnabled val="1"/>
        </dgm:presLayoutVars>
      </dgm:prSet>
      <dgm:spPr/>
      <dgm:t>
        <a:bodyPr/>
        <a:lstStyle/>
        <a:p>
          <a:endParaRPr lang="en-US"/>
        </a:p>
      </dgm:t>
    </dgm:pt>
    <dgm:pt modelId="{62215739-0A0D-479B-ABD2-CD79E3B8E35F}" type="pres">
      <dgm:prSet presAssocID="{1119CB10-6A04-459C-8462-DD696E36258E}" presName="Name8" presStyleCnt="0"/>
      <dgm:spPr/>
    </dgm:pt>
    <dgm:pt modelId="{81BBD2C6-0EFC-42CD-9937-29583D863432}" type="pres">
      <dgm:prSet presAssocID="{1119CB10-6A04-459C-8462-DD696E36258E}" presName="level" presStyleLbl="node1" presStyleIdx="2" presStyleCnt="3">
        <dgm:presLayoutVars>
          <dgm:chMax val="1"/>
          <dgm:bulletEnabled val="1"/>
        </dgm:presLayoutVars>
      </dgm:prSet>
      <dgm:spPr/>
      <dgm:t>
        <a:bodyPr/>
        <a:lstStyle/>
        <a:p>
          <a:endParaRPr lang="en-US"/>
        </a:p>
      </dgm:t>
    </dgm:pt>
    <dgm:pt modelId="{5F5C7571-2CBB-4C9B-A0E0-D6695CE8AC2B}" type="pres">
      <dgm:prSet presAssocID="{1119CB10-6A04-459C-8462-DD696E36258E}" presName="levelTx" presStyleLbl="revTx" presStyleIdx="0" presStyleCnt="0">
        <dgm:presLayoutVars>
          <dgm:chMax val="1"/>
          <dgm:bulletEnabled val="1"/>
        </dgm:presLayoutVars>
      </dgm:prSet>
      <dgm:spPr/>
      <dgm:t>
        <a:bodyPr/>
        <a:lstStyle/>
        <a:p>
          <a:endParaRPr lang="en-US"/>
        </a:p>
      </dgm:t>
    </dgm:pt>
  </dgm:ptLst>
  <dgm:cxnLst>
    <dgm:cxn modelId="{E0113400-45BD-46AE-9296-5A27E62B9483}" type="presOf" srcId="{2692E37D-0CB4-4192-A24B-07679D6DBA58}" destId="{03C3C3F6-27FA-449E-A9E6-BCA9550DE52F}" srcOrd="0" destOrd="0" presId="urn:microsoft.com/office/officeart/2005/8/layout/pyramid1"/>
    <dgm:cxn modelId="{8D831E3F-3FCC-4660-B6D5-6D902345AA60}" type="presOf" srcId="{7F276721-8C62-4DDA-8F4F-462DE49DADF8}" destId="{8189287C-5E8E-49B3-9CA6-72A1E7ADF282}" srcOrd="0" destOrd="0" presId="urn:microsoft.com/office/officeart/2005/8/layout/pyramid1"/>
    <dgm:cxn modelId="{77CA35D2-ABC4-4734-9E14-8857913F7B66}" type="presOf" srcId="{1119CB10-6A04-459C-8462-DD696E36258E}" destId="{81BBD2C6-0EFC-42CD-9937-29583D863432}" srcOrd="0" destOrd="0" presId="urn:microsoft.com/office/officeart/2005/8/layout/pyramid1"/>
    <dgm:cxn modelId="{C4BF7DE9-9D4E-4283-836F-AB346C6D6721}" type="presOf" srcId="{2692E37D-0CB4-4192-A24B-07679D6DBA58}" destId="{E575C66E-8F36-47A1-9A7C-296A96C7192E}" srcOrd="1" destOrd="0" presId="urn:microsoft.com/office/officeart/2005/8/layout/pyramid1"/>
    <dgm:cxn modelId="{0F424E12-DD91-4647-9A78-A4142F961360}" srcId="{7F276721-8C62-4DDA-8F4F-462DE49DADF8}" destId="{1119CB10-6A04-459C-8462-DD696E36258E}" srcOrd="2" destOrd="0" parTransId="{539267CF-AFC2-4286-95E0-0A08BEC4A8F6}" sibTransId="{C2589859-D7A1-4157-9D50-776FB3CD3D65}"/>
    <dgm:cxn modelId="{AC824C19-F165-4261-B8DA-555124D0D247}" type="presOf" srcId="{1119CB10-6A04-459C-8462-DD696E36258E}" destId="{5F5C7571-2CBB-4C9B-A0E0-D6695CE8AC2B}" srcOrd="1" destOrd="0" presId="urn:microsoft.com/office/officeart/2005/8/layout/pyramid1"/>
    <dgm:cxn modelId="{B4FA372A-5974-429B-9498-9ECA503891F9}" srcId="{7F276721-8C62-4DDA-8F4F-462DE49DADF8}" destId="{C728C6E7-AEF4-4B17-BC96-8D32A983C770}" srcOrd="0" destOrd="0" parTransId="{156214D1-404E-4701-96CA-4E40D306D882}" sibTransId="{58B88ED6-6581-4D32-AA1A-B1DAAF6C71A7}"/>
    <dgm:cxn modelId="{AD68A230-B54C-419E-94FB-C7A23705A054}" type="presOf" srcId="{C728C6E7-AEF4-4B17-BC96-8D32A983C770}" destId="{F32B5976-860B-4FA6-BA27-19E30D100F48}" srcOrd="0" destOrd="0" presId="urn:microsoft.com/office/officeart/2005/8/layout/pyramid1"/>
    <dgm:cxn modelId="{0F898183-1DCD-4AC3-8651-2817D33D9A77}" srcId="{7F276721-8C62-4DDA-8F4F-462DE49DADF8}" destId="{2692E37D-0CB4-4192-A24B-07679D6DBA58}" srcOrd="1" destOrd="0" parTransId="{11402A9A-DDD1-4422-850F-FA627EDA7AA7}" sibTransId="{9E27513F-2066-4403-AD97-592703C73923}"/>
    <dgm:cxn modelId="{2498166F-8F8E-4BEC-8A3A-1747ADB64B4F}" type="presOf" srcId="{C728C6E7-AEF4-4B17-BC96-8D32A983C770}" destId="{51C2CBC4-EA6F-4A94-94F4-07CAAEE7BDFF}" srcOrd="1" destOrd="0" presId="urn:microsoft.com/office/officeart/2005/8/layout/pyramid1"/>
    <dgm:cxn modelId="{7D6A5F9D-EA12-468E-8CED-9CC3B2FD1C04}" type="presParOf" srcId="{8189287C-5E8E-49B3-9CA6-72A1E7ADF282}" destId="{B9DCC686-A326-463A-9B4F-165C36E2C52F}" srcOrd="0" destOrd="0" presId="urn:microsoft.com/office/officeart/2005/8/layout/pyramid1"/>
    <dgm:cxn modelId="{84827091-0577-4EC8-B225-FEB1E908AD4F}" type="presParOf" srcId="{B9DCC686-A326-463A-9B4F-165C36E2C52F}" destId="{F32B5976-860B-4FA6-BA27-19E30D100F48}" srcOrd="0" destOrd="0" presId="urn:microsoft.com/office/officeart/2005/8/layout/pyramid1"/>
    <dgm:cxn modelId="{4FBBD123-4D06-4381-B096-D1B80703642C}" type="presParOf" srcId="{B9DCC686-A326-463A-9B4F-165C36E2C52F}" destId="{51C2CBC4-EA6F-4A94-94F4-07CAAEE7BDFF}" srcOrd="1" destOrd="0" presId="urn:microsoft.com/office/officeart/2005/8/layout/pyramid1"/>
    <dgm:cxn modelId="{6BEF7CEF-97C7-4F40-A705-0E397AE682D5}" type="presParOf" srcId="{8189287C-5E8E-49B3-9CA6-72A1E7ADF282}" destId="{BF83D930-9FD5-446C-AFA2-AD27B01A0D4E}" srcOrd="1" destOrd="0" presId="urn:microsoft.com/office/officeart/2005/8/layout/pyramid1"/>
    <dgm:cxn modelId="{3087E3E2-63D3-4B21-B5FF-F8003BC19527}" type="presParOf" srcId="{BF83D930-9FD5-446C-AFA2-AD27B01A0D4E}" destId="{03C3C3F6-27FA-449E-A9E6-BCA9550DE52F}" srcOrd="0" destOrd="0" presId="urn:microsoft.com/office/officeart/2005/8/layout/pyramid1"/>
    <dgm:cxn modelId="{A9FE70FF-F5F6-4E19-A52C-A5ACAB5D4865}" type="presParOf" srcId="{BF83D930-9FD5-446C-AFA2-AD27B01A0D4E}" destId="{E575C66E-8F36-47A1-9A7C-296A96C7192E}" srcOrd="1" destOrd="0" presId="urn:microsoft.com/office/officeart/2005/8/layout/pyramid1"/>
    <dgm:cxn modelId="{96F54D53-8829-434F-886D-EDA093E4F391}" type="presParOf" srcId="{8189287C-5E8E-49B3-9CA6-72A1E7ADF282}" destId="{62215739-0A0D-479B-ABD2-CD79E3B8E35F}" srcOrd="2" destOrd="0" presId="urn:microsoft.com/office/officeart/2005/8/layout/pyramid1"/>
    <dgm:cxn modelId="{0A4F63DC-F51E-4F29-8517-96CFFA616205}" type="presParOf" srcId="{62215739-0A0D-479B-ABD2-CD79E3B8E35F}" destId="{81BBD2C6-0EFC-42CD-9937-29583D863432}" srcOrd="0" destOrd="0" presId="urn:microsoft.com/office/officeart/2005/8/layout/pyramid1"/>
    <dgm:cxn modelId="{92BB741C-95B3-4B83-BFA7-A4127780C7D6}" type="presParOf" srcId="{62215739-0A0D-479B-ABD2-CD79E3B8E35F}" destId="{5F5C7571-2CBB-4C9B-A0E0-D6695CE8AC2B}"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F276721-8C62-4DDA-8F4F-462DE49DADF8}" type="doc">
      <dgm:prSet loTypeId="urn:microsoft.com/office/officeart/2005/8/layout/pyramid1" loCatId="pyramid" qsTypeId="urn:microsoft.com/office/officeart/2005/8/quickstyle/simple1" qsCatId="simple" csTypeId="urn:microsoft.com/office/officeart/2005/8/colors/accent6_5" csCatId="accent6" phldr="1"/>
      <dgm:spPr/>
    </dgm:pt>
    <dgm:pt modelId="{C728C6E7-AEF4-4B17-BC96-8D32A983C770}">
      <dgm:prSet phldrT="[Text]"/>
      <dgm:spPr/>
      <dgm:t>
        <a:bodyPr/>
        <a:lstStyle/>
        <a:p>
          <a:endParaRPr lang="en-US" dirty="0" smtClean="0"/>
        </a:p>
        <a:p>
          <a:endParaRPr lang="en-US" dirty="0" smtClean="0"/>
        </a:p>
        <a:p>
          <a:endParaRPr lang="en-US" dirty="0"/>
        </a:p>
      </dgm:t>
    </dgm:pt>
    <dgm:pt modelId="{156214D1-404E-4701-96CA-4E40D306D882}" type="parTrans" cxnId="{B4FA372A-5974-429B-9498-9ECA503891F9}">
      <dgm:prSet/>
      <dgm:spPr/>
      <dgm:t>
        <a:bodyPr/>
        <a:lstStyle/>
        <a:p>
          <a:endParaRPr lang="en-US"/>
        </a:p>
      </dgm:t>
    </dgm:pt>
    <dgm:pt modelId="{58B88ED6-6581-4D32-AA1A-B1DAAF6C71A7}" type="sibTrans" cxnId="{B4FA372A-5974-429B-9498-9ECA503891F9}">
      <dgm:prSet/>
      <dgm:spPr/>
      <dgm:t>
        <a:bodyPr/>
        <a:lstStyle/>
        <a:p>
          <a:endParaRPr lang="en-US"/>
        </a:p>
      </dgm:t>
    </dgm:pt>
    <dgm:pt modelId="{2692E37D-0CB4-4192-A24B-07679D6DBA58}">
      <dgm:prSet phldrT="[Text]"/>
      <dgm:spPr/>
      <dgm:t>
        <a:bodyPr/>
        <a:lstStyle/>
        <a:p>
          <a:r>
            <a:rPr lang="en-US" dirty="0" smtClean="0"/>
            <a:t>Life Experience</a:t>
          </a:r>
          <a:endParaRPr lang="en-US" dirty="0"/>
        </a:p>
      </dgm:t>
    </dgm:pt>
    <dgm:pt modelId="{11402A9A-DDD1-4422-850F-FA627EDA7AA7}" type="parTrans" cxnId="{0F898183-1DCD-4AC3-8651-2817D33D9A77}">
      <dgm:prSet/>
      <dgm:spPr/>
      <dgm:t>
        <a:bodyPr/>
        <a:lstStyle/>
        <a:p>
          <a:endParaRPr lang="en-US"/>
        </a:p>
      </dgm:t>
    </dgm:pt>
    <dgm:pt modelId="{9E27513F-2066-4403-AD97-592703C73923}" type="sibTrans" cxnId="{0F898183-1DCD-4AC3-8651-2817D33D9A77}">
      <dgm:prSet/>
      <dgm:spPr/>
      <dgm:t>
        <a:bodyPr/>
        <a:lstStyle/>
        <a:p>
          <a:endParaRPr lang="en-US"/>
        </a:p>
      </dgm:t>
    </dgm:pt>
    <dgm:pt modelId="{1119CB10-6A04-459C-8462-DD696E36258E}">
      <dgm:prSet phldrT="[Text]"/>
      <dgm:spPr/>
      <dgm:t>
        <a:bodyPr/>
        <a:lstStyle/>
        <a:p>
          <a:r>
            <a:rPr lang="en-US" dirty="0" smtClean="0"/>
            <a:t>First Article Gifts</a:t>
          </a:r>
          <a:endParaRPr lang="en-US" dirty="0"/>
        </a:p>
      </dgm:t>
    </dgm:pt>
    <dgm:pt modelId="{539267CF-AFC2-4286-95E0-0A08BEC4A8F6}" type="parTrans" cxnId="{0F424E12-DD91-4647-9A78-A4142F961360}">
      <dgm:prSet/>
      <dgm:spPr/>
      <dgm:t>
        <a:bodyPr/>
        <a:lstStyle/>
        <a:p>
          <a:endParaRPr lang="en-US"/>
        </a:p>
      </dgm:t>
    </dgm:pt>
    <dgm:pt modelId="{C2589859-D7A1-4157-9D50-776FB3CD3D65}" type="sibTrans" cxnId="{0F424E12-DD91-4647-9A78-A4142F961360}">
      <dgm:prSet/>
      <dgm:spPr/>
      <dgm:t>
        <a:bodyPr/>
        <a:lstStyle/>
        <a:p>
          <a:endParaRPr lang="en-US"/>
        </a:p>
      </dgm:t>
    </dgm:pt>
    <dgm:pt modelId="{8189287C-5E8E-49B3-9CA6-72A1E7ADF282}" type="pres">
      <dgm:prSet presAssocID="{7F276721-8C62-4DDA-8F4F-462DE49DADF8}" presName="Name0" presStyleCnt="0">
        <dgm:presLayoutVars>
          <dgm:dir/>
          <dgm:animLvl val="lvl"/>
          <dgm:resizeHandles val="exact"/>
        </dgm:presLayoutVars>
      </dgm:prSet>
      <dgm:spPr/>
    </dgm:pt>
    <dgm:pt modelId="{B9DCC686-A326-463A-9B4F-165C36E2C52F}" type="pres">
      <dgm:prSet presAssocID="{C728C6E7-AEF4-4B17-BC96-8D32A983C770}" presName="Name8" presStyleCnt="0"/>
      <dgm:spPr/>
    </dgm:pt>
    <dgm:pt modelId="{F32B5976-860B-4FA6-BA27-19E30D100F48}" type="pres">
      <dgm:prSet presAssocID="{C728C6E7-AEF4-4B17-BC96-8D32A983C770}" presName="level" presStyleLbl="node1" presStyleIdx="0" presStyleCnt="3">
        <dgm:presLayoutVars>
          <dgm:chMax val="1"/>
          <dgm:bulletEnabled val="1"/>
        </dgm:presLayoutVars>
      </dgm:prSet>
      <dgm:spPr/>
      <dgm:t>
        <a:bodyPr/>
        <a:lstStyle/>
        <a:p>
          <a:endParaRPr lang="en-US"/>
        </a:p>
      </dgm:t>
    </dgm:pt>
    <dgm:pt modelId="{51C2CBC4-EA6F-4A94-94F4-07CAAEE7BDFF}" type="pres">
      <dgm:prSet presAssocID="{C728C6E7-AEF4-4B17-BC96-8D32A983C770}" presName="levelTx" presStyleLbl="revTx" presStyleIdx="0" presStyleCnt="0">
        <dgm:presLayoutVars>
          <dgm:chMax val="1"/>
          <dgm:bulletEnabled val="1"/>
        </dgm:presLayoutVars>
      </dgm:prSet>
      <dgm:spPr/>
      <dgm:t>
        <a:bodyPr/>
        <a:lstStyle/>
        <a:p>
          <a:endParaRPr lang="en-US"/>
        </a:p>
      </dgm:t>
    </dgm:pt>
    <dgm:pt modelId="{BF83D930-9FD5-446C-AFA2-AD27B01A0D4E}" type="pres">
      <dgm:prSet presAssocID="{2692E37D-0CB4-4192-A24B-07679D6DBA58}" presName="Name8" presStyleCnt="0"/>
      <dgm:spPr/>
    </dgm:pt>
    <dgm:pt modelId="{03C3C3F6-27FA-449E-A9E6-BCA9550DE52F}" type="pres">
      <dgm:prSet presAssocID="{2692E37D-0CB4-4192-A24B-07679D6DBA58}" presName="level" presStyleLbl="node1" presStyleIdx="1" presStyleCnt="3" custLinFactNeighborX="-342" custLinFactNeighborY="1163">
        <dgm:presLayoutVars>
          <dgm:chMax val="1"/>
          <dgm:bulletEnabled val="1"/>
        </dgm:presLayoutVars>
      </dgm:prSet>
      <dgm:spPr/>
      <dgm:t>
        <a:bodyPr/>
        <a:lstStyle/>
        <a:p>
          <a:endParaRPr lang="en-US"/>
        </a:p>
      </dgm:t>
    </dgm:pt>
    <dgm:pt modelId="{E575C66E-8F36-47A1-9A7C-296A96C7192E}" type="pres">
      <dgm:prSet presAssocID="{2692E37D-0CB4-4192-A24B-07679D6DBA58}" presName="levelTx" presStyleLbl="revTx" presStyleIdx="0" presStyleCnt="0">
        <dgm:presLayoutVars>
          <dgm:chMax val="1"/>
          <dgm:bulletEnabled val="1"/>
        </dgm:presLayoutVars>
      </dgm:prSet>
      <dgm:spPr/>
      <dgm:t>
        <a:bodyPr/>
        <a:lstStyle/>
        <a:p>
          <a:endParaRPr lang="en-US"/>
        </a:p>
      </dgm:t>
    </dgm:pt>
    <dgm:pt modelId="{62215739-0A0D-479B-ABD2-CD79E3B8E35F}" type="pres">
      <dgm:prSet presAssocID="{1119CB10-6A04-459C-8462-DD696E36258E}" presName="Name8" presStyleCnt="0"/>
      <dgm:spPr/>
    </dgm:pt>
    <dgm:pt modelId="{81BBD2C6-0EFC-42CD-9937-29583D863432}" type="pres">
      <dgm:prSet presAssocID="{1119CB10-6A04-459C-8462-DD696E36258E}" presName="level" presStyleLbl="node1" presStyleIdx="2" presStyleCnt="3">
        <dgm:presLayoutVars>
          <dgm:chMax val="1"/>
          <dgm:bulletEnabled val="1"/>
        </dgm:presLayoutVars>
      </dgm:prSet>
      <dgm:spPr/>
      <dgm:t>
        <a:bodyPr/>
        <a:lstStyle/>
        <a:p>
          <a:endParaRPr lang="en-US"/>
        </a:p>
      </dgm:t>
    </dgm:pt>
    <dgm:pt modelId="{5F5C7571-2CBB-4C9B-A0E0-D6695CE8AC2B}" type="pres">
      <dgm:prSet presAssocID="{1119CB10-6A04-459C-8462-DD696E36258E}" presName="levelTx" presStyleLbl="revTx" presStyleIdx="0" presStyleCnt="0">
        <dgm:presLayoutVars>
          <dgm:chMax val="1"/>
          <dgm:bulletEnabled val="1"/>
        </dgm:presLayoutVars>
      </dgm:prSet>
      <dgm:spPr/>
      <dgm:t>
        <a:bodyPr/>
        <a:lstStyle/>
        <a:p>
          <a:endParaRPr lang="en-US"/>
        </a:p>
      </dgm:t>
    </dgm:pt>
  </dgm:ptLst>
  <dgm:cxnLst>
    <dgm:cxn modelId="{585D4AD0-96A7-4A32-9EE1-D9D6D49D366D}" type="presOf" srcId="{7F276721-8C62-4DDA-8F4F-462DE49DADF8}" destId="{8189287C-5E8E-49B3-9CA6-72A1E7ADF282}" srcOrd="0" destOrd="0" presId="urn:microsoft.com/office/officeart/2005/8/layout/pyramid1"/>
    <dgm:cxn modelId="{A1C429B8-C155-4718-AA12-C3FD7B680831}" type="presOf" srcId="{2692E37D-0CB4-4192-A24B-07679D6DBA58}" destId="{03C3C3F6-27FA-449E-A9E6-BCA9550DE52F}" srcOrd="0" destOrd="0" presId="urn:microsoft.com/office/officeart/2005/8/layout/pyramid1"/>
    <dgm:cxn modelId="{75A86B7B-762D-4F14-B301-26C4C2B049D3}" type="presOf" srcId="{C728C6E7-AEF4-4B17-BC96-8D32A983C770}" destId="{F32B5976-860B-4FA6-BA27-19E30D100F48}" srcOrd="0" destOrd="0" presId="urn:microsoft.com/office/officeart/2005/8/layout/pyramid1"/>
    <dgm:cxn modelId="{92B7C17B-B87F-4559-9C43-9B25DE9E9301}" type="presOf" srcId="{C728C6E7-AEF4-4B17-BC96-8D32A983C770}" destId="{51C2CBC4-EA6F-4A94-94F4-07CAAEE7BDFF}" srcOrd="1" destOrd="0" presId="urn:microsoft.com/office/officeart/2005/8/layout/pyramid1"/>
    <dgm:cxn modelId="{0F424E12-DD91-4647-9A78-A4142F961360}" srcId="{7F276721-8C62-4DDA-8F4F-462DE49DADF8}" destId="{1119CB10-6A04-459C-8462-DD696E36258E}" srcOrd="2" destOrd="0" parTransId="{539267CF-AFC2-4286-95E0-0A08BEC4A8F6}" sibTransId="{C2589859-D7A1-4157-9D50-776FB3CD3D65}"/>
    <dgm:cxn modelId="{036FE626-9422-4070-834F-2290439E67BD}" type="presOf" srcId="{1119CB10-6A04-459C-8462-DD696E36258E}" destId="{5F5C7571-2CBB-4C9B-A0E0-D6695CE8AC2B}" srcOrd="1" destOrd="0" presId="urn:microsoft.com/office/officeart/2005/8/layout/pyramid1"/>
    <dgm:cxn modelId="{B4FA372A-5974-429B-9498-9ECA503891F9}" srcId="{7F276721-8C62-4DDA-8F4F-462DE49DADF8}" destId="{C728C6E7-AEF4-4B17-BC96-8D32A983C770}" srcOrd="0" destOrd="0" parTransId="{156214D1-404E-4701-96CA-4E40D306D882}" sibTransId="{58B88ED6-6581-4D32-AA1A-B1DAAF6C71A7}"/>
    <dgm:cxn modelId="{57FB3FED-47DA-4E73-9B9A-D76EDE3ED6EE}" type="presOf" srcId="{1119CB10-6A04-459C-8462-DD696E36258E}" destId="{81BBD2C6-0EFC-42CD-9937-29583D863432}" srcOrd="0" destOrd="0" presId="urn:microsoft.com/office/officeart/2005/8/layout/pyramid1"/>
    <dgm:cxn modelId="{E6F1AFD9-7F31-4CC2-8058-8FD569633C0E}" type="presOf" srcId="{2692E37D-0CB4-4192-A24B-07679D6DBA58}" destId="{E575C66E-8F36-47A1-9A7C-296A96C7192E}" srcOrd="1" destOrd="0" presId="urn:microsoft.com/office/officeart/2005/8/layout/pyramid1"/>
    <dgm:cxn modelId="{0F898183-1DCD-4AC3-8651-2817D33D9A77}" srcId="{7F276721-8C62-4DDA-8F4F-462DE49DADF8}" destId="{2692E37D-0CB4-4192-A24B-07679D6DBA58}" srcOrd="1" destOrd="0" parTransId="{11402A9A-DDD1-4422-850F-FA627EDA7AA7}" sibTransId="{9E27513F-2066-4403-AD97-592703C73923}"/>
    <dgm:cxn modelId="{FE3A85EC-160E-41B2-8EE4-3EBC529A27C3}" type="presParOf" srcId="{8189287C-5E8E-49B3-9CA6-72A1E7ADF282}" destId="{B9DCC686-A326-463A-9B4F-165C36E2C52F}" srcOrd="0" destOrd="0" presId="urn:microsoft.com/office/officeart/2005/8/layout/pyramid1"/>
    <dgm:cxn modelId="{B102A6C0-02A7-4F35-B99B-7630B13266E7}" type="presParOf" srcId="{B9DCC686-A326-463A-9B4F-165C36E2C52F}" destId="{F32B5976-860B-4FA6-BA27-19E30D100F48}" srcOrd="0" destOrd="0" presId="urn:microsoft.com/office/officeart/2005/8/layout/pyramid1"/>
    <dgm:cxn modelId="{AABBF108-C015-4CAB-94AE-04B61486A540}" type="presParOf" srcId="{B9DCC686-A326-463A-9B4F-165C36E2C52F}" destId="{51C2CBC4-EA6F-4A94-94F4-07CAAEE7BDFF}" srcOrd="1" destOrd="0" presId="urn:microsoft.com/office/officeart/2005/8/layout/pyramid1"/>
    <dgm:cxn modelId="{E5AF842F-5EF3-41B1-AEF2-03BB805EB758}" type="presParOf" srcId="{8189287C-5E8E-49B3-9CA6-72A1E7ADF282}" destId="{BF83D930-9FD5-446C-AFA2-AD27B01A0D4E}" srcOrd="1" destOrd="0" presId="urn:microsoft.com/office/officeart/2005/8/layout/pyramid1"/>
    <dgm:cxn modelId="{CF9DE5A3-250A-449C-81F3-ECA1BC48C095}" type="presParOf" srcId="{BF83D930-9FD5-446C-AFA2-AD27B01A0D4E}" destId="{03C3C3F6-27FA-449E-A9E6-BCA9550DE52F}" srcOrd="0" destOrd="0" presId="urn:microsoft.com/office/officeart/2005/8/layout/pyramid1"/>
    <dgm:cxn modelId="{9C7769F5-0775-4495-9EA3-F666F15369D1}" type="presParOf" srcId="{BF83D930-9FD5-446C-AFA2-AD27B01A0D4E}" destId="{E575C66E-8F36-47A1-9A7C-296A96C7192E}" srcOrd="1" destOrd="0" presId="urn:microsoft.com/office/officeart/2005/8/layout/pyramid1"/>
    <dgm:cxn modelId="{0F52502C-5898-4A05-84B3-47231CF1F11C}" type="presParOf" srcId="{8189287C-5E8E-49B3-9CA6-72A1E7ADF282}" destId="{62215739-0A0D-479B-ABD2-CD79E3B8E35F}" srcOrd="2" destOrd="0" presId="urn:microsoft.com/office/officeart/2005/8/layout/pyramid1"/>
    <dgm:cxn modelId="{8514AA47-1BC3-4871-B900-088C75A78A3A}" type="presParOf" srcId="{62215739-0A0D-479B-ABD2-CD79E3B8E35F}" destId="{81BBD2C6-0EFC-42CD-9937-29583D863432}" srcOrd="0" destOrd="0" presId="urn:microsoft.com/office/officeart/2005/8/layout/pyramid1"/>
    <dgm:cxn modelId="{148006B7-516E-475C-A5C5-2F35F46E2287}" type="presParOf" srcId="{62215739-0A0D-479B-ABD2-CD79E3B8E35F}" destId="{5F5C7571-2CBB-4C9B-A0E0-D6695CE8AC2B}"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F276721-8C62-4DDA-8F4F-462DE49DADF8}" type="doc">
      <dgm:prSet loTypeId="urn:microsoft.com/office/officeart/2005/8/layout/pyramid1" loCatId="pyramid" qsTypeId="urn:microsoft.com/office/officeart/2005/8/quickstyle/simple1" qsCatId="simple" csTypeId="urn:microsoft.com/office/officeart/2005/8/colors/accent6_5" csCatId="accent6" phldr="1"/>
      <dgm:spPr/>
    </dgm:pt>
    <dgm:pt modelId="{C728C6E7-AEF4-4B17-BC96-8D32A983C770}">
      <dgm:prSet phldrT="[Text]"/>
      <dgm:spPr/>
      <dgm:t>
        <a:bodyPr/>
        <a:lstStyle/>
        <a:p>
          <a:endParaRPr lang="en-US" dirty="0" smtClean="0"/>
        </a:p>
        <a:p>
          <a:endParaRPr lang="en-US" dirty="0" smtClean="0"/>
        </a:p>
        <a:p>
          <a:r>
            <a:rPr lang="en-US" dirty="0" smtClean="0"/>
            <a:t>Needs</a:t>
          </a:r>
          <a:endParaRPr lang="en-US" dirty="0"/>
        </a:p>
      </dgm:t>
    </dgm:pt>
    <dgm:pt modelId="{156214D1-404E-4701-96CA-4E40D306D882}" type="parTrans" cxnId="{B4FA372A-5974-429B-9498-9ECA503891F9}">
      <dgm:prSet/>
      <dgm:spPr/>
      <dgm:t>
        <a:bodyPr/>
        <a:lstStyle/>
        <a:p>
          <a:endParaRPr lang="en-US"/>
        </a:p>
      </dgm:t>
    </dgm:pt>
    <dgm:pt modelId="{58B88ED6-6581-4D32-AA1A-B1DAAF6C71A7}" type="sibTrans" cxnId="{B4FA372A-5974-429B-9498-9ECA503891F9}">
      <dgm:prSet/>
      <dgm:spPr/>
      <dgm:t>
        <a:bodyPr/>
        <a:lstStyle/>
        <a:p>
          <a:endParaRPr lang="en-US"/>
        </a:p>
      </dgm:t>
    </dgm:pt>
    <dgm:pt modelId="{2692E37D-0CB4-4192-A24B-07679D6DBA58}">
      <dgm:prSet phldrT="[Text]"/>
      <dgm:spPr/>
      <dgm:t>
        <a:bodyPr/>
        <a:lstStyle/>
        <a:p>
          <a:r>
            <a:rPr lang="en-US" dirty="0" smtClean="0"/>
            <a:t>Life Experience</a:t>
          </a:r>
          <a:endParaRPr lang="en-US" dirty="0"/>
        </a:p>
      </dgm:t>
    </dgm:pt>
    <dgm:pt modelId="{11402A9A-DDD1-4422-850F-FA627EDA7AA7}" type="parTrans" cxnId="{0F898183-1DCD-4AC3-8651-2817D33D9A77}">
      <dgm:prSet/>
      <dgm:spPr/>
      <dgm:t>
        <a:bodyPr/>
        <a:lstStyle/>
        <a:p>
          <a:endParaRPr lang="en-US"/>
        </a:p>
      </dgm:t>
    </dgm:pt>
    <dgm:pt modelId="{9E27513F-2066-4403-AD97-592703C73923}" type="sibTrans" cxnId="{0F898183-1DCD-4AC3-8651-2817D33D9A77}">
      <dgm:prSet/>
      <dgm:spPr/>
      <dgm:t>
        <a:bodyPr/>
        <a:lstStyle/>
        <a:p>
          <a:endParaRPr lang="en-US"/>
        </a:p>
      </dgm:t>
    </dgm:pt>
    <dgm:pt modelId="{1119CB10-6A04-459C-8462-DD696E36258E}">
      <dgm:prSet phldrT="[Text]"/>
      <dgm:spPr/>
      <dgm:t>
        <a:bodyPr/>
        <a:lstStyle/>
        <a:p>
          <a:r>
            <a:rPr lang="en-US" dirty="0" smtClean="0"/>
            <a:t>First Article Gifts</a:t>
          </a:r>
          <a:endParaRPr lang="en-US" dirty="0"/>
        </a:p>
      </dgm:t>
    </dgm:pt>
    <dgm:pt modelId="{539267CF-AFC2-4286-95E0-0A08BEC4A8F6}" type="parTrans" cxnId="{0F424E12-DD91-4647-9A78-A4142F961360}">
      <dgm:prSet/>
      <dgm:spPr/>
      <dgm:t>
        <a:bodyPr/>
        <a:lstStyle/>
        <a:p>
          <a:endParaRPr lang="en-US"/>
        </a:p>
      </dgm:t>
    </dgm:pt>
    <dgm:pt modelId="{C2589859-D7A1-4157-9D50-776FB3CD3D65}" type="sibTrans" cxnId="{0F424E12-DD91-4647-9A78-A4142F961360}">
      <dgm:prSet/>
      <dgm:spPr/>
      <dgm:t>
        <a:bodyPr/>
        <a:lstStyle/>
        <a:p>
          <a:endParaRPr lang="en-US"/>
        </a:p>
      </dgm:t>
    </dgm:pt>
    <dgm:pt modelId="{8189287C-5E8E-49B3-9CA6-72A1E7ADF282}" type="pres">
      <dgm:prSet presAssocID="{7F276721-8C62-4DDA-8F4F-462DE49DADF8}" presName="Name0" presStyleCnt="0">
        <dgm:presLayoutVars>
          <dgm:dir/>
          <dgm:animLvl val="lvl"/>
          <dgm:resizeHandles val="exact"/>
        </dgm:presLayoutVars>
      </dgm:prSet>
      <dgm:spPr/>
    </dgm:pt>
    <dgm:pt modelId="{B9DCC686-A326-463A-9B4F-165C36E2C52F}" type="pres">
      <dgm:prSet presAssocID="{C728C6E7-AEF4-4B17-BC96-8D32A983C770}" presName="Name8" presStyleCnt="0"/>
      <dgm:spPr/>
    </dgm:pt>
    <dgm:pt modelId="{F32B5976-860B-4FA6-BA27-19E30D100F48}" type="pres">
      <dgm:prSet presAssocID="{C728C6E7-AEF4-4B17-BC96-8D32A983C770}" presName="level" presStyleLbl="node1" presStyleIdx="0" presStyleCnt="3">
        <dgm:presLayoutVars>
          <dgm:chMax val="1"/>
          <dgm:bulletEnabled val="1"/>
        </dgm:presLayoutVars>
      </dgm:prSet>
      <dgm:spPr/>
      <dgm:t>
        <a:bodyPr/>
        <a:lstStyle/>
        <a:p>
          <a:endParaRPr lang="en-US"/>
        </a:p>
      </dgm:t>
    </dgm:pt>
    <dgm:pt modelId="{51C2CBC4-EA6F-4A94-94F4-07CAAEE7BDFF}" type="pres">
      <dgm:prSet presAssocID="{C728C6E7-AEF4-4B17-BC96-8D32A983C770}" presName="levelTx" presStyleLbl="revTx" presStyleIdx="0" presStyleCnt="0">
        <dgm:presLayoutVars>
          <dgm:chMax val="1"/>
          <dgm:bulletEnabled val="1"/>
        </dgm:presLayoutVars>
      </dgm:prSet>
      <dgm:spPr/>
      <dgm:t>
        <a:bodyPr/>
        <a:lstStyle/>
        <a:p>
          <a:endParaRPr lang="en-US"/>
        </a:p>
      </dgm:t>
    </dgm:pt>
    <dgm:pt modelId="{BF83D930-9FD5-446C-AFA2-AD27B01A0D4E}" type="pres">
      <dgm:prSet presAssocID="{2692E37D-0CB4-4192-A24B-07679D6DBA58}" presName="Name8" presStyleCnt="0"/>
      <dgm:spPr/>
    </dgm:pt>
    <dgm:pt modelId="{03C3C3F6-27FA-449E-A9E6-BCA9550DE52F}" type="pres">
      <dgm:prSet presAssocID="{2692E37D-0CB4-4192-A24B-07679D6DBA58}" presName="level" presStyleLbl="node1" presStyleIdx="1" presStyleCnt="3" custLinFactNeighborX="-342" custLinFactNeighborY="1163">
        <dgm:presLayoutVars>
          <dgm:chMax val="1"/>
          <dgm:bulletEnabled val="1"/>
        </dgm:presLayoutVars>
      </dgm:prSet>
      <dgm:spPr/>
      <dgm:t>
        <a:bodyPr/>
        <a:lstStyle/>
        <a:p>
          <a:endParaRPr lang="en-US"/>
        </a:p>
      </dgm:t>
    </dgm:pt>
    <dgm:pt modelId="{E575C66E-8F36-47A1-9A7C-296A96C7192E}" type="pres">
      <dgm:prSet presAssocID="{2692E37D-0CB4-4192-A24B-07679D6DBA58}" presName="levelTx" presStyleLbl="revTx" presStyleIdx="0" presStyleCnt="0">
        <dgm:presLayoutVars>
          <dgm:chMax val="1"/>
          <dgm:bulletEnabled val="1"/>
        </dgm:presLayoutVars>
      </dgm:prSet>
      <dgm:spPr/>
      <dgm:t>
        <a:bodyPr/>
        <a:lstStyle/>
        <a:p>
          <a:endParaRPr lang="en-US"/>
        </a:p>
      </dgm:t>
    </dgm:pt>
    <dgm:pt modelId="{62215739-0A0D-479B-ABD2-CD79E3B8E35F}" type="pres">
      <dgm:prSet presAssocID="{1119CB10-6A04-459C-8462-DD696E36258E}" presName="Name8" presStyleCnt="0"/>
      <dgm:spPr/>
    </dgm:pt>
    <dgm:pt modelId="{81BBD2C6-0EFC-42CD-9937-29583D863432}" type="pres">
      <dgm:prSet presAssocID="{1119CB10-6A04-459C-8462-DD696E36258E}" presName="level" presStyleLbl="node1" presStyleIdx="2" presStyleCnt="3">
        <dgm:presLayoutVars>
          <dgm:chMax val="1"/>
          <dgm:bulletEnabled val="1"/>
        </dgm:presLayoutVars>
      </dgm:prSet>
      <dgm:spPr/>
      <dgm:t>
        <a:bodyPr/>
        <a:lstStyle/>
        <a:p>
          <a:endParaRPr lang="en-US"/>
        </a:p>
      </dgm:t>
    </dgm:pt>
    <dgm:pt modelId="{5F5C7571-2CBB-4C9B-A0E0-D6695CE8AC2B}" type="pres">
      <dgm:prSet presAssocID="{1119CB10-6A04-459C-8462-DD696E36258E}" presName="levelTx" presStyleLbl="revTx" presStyleIdx="0" presStyleCnt="0">
        <dgm:presLayoutVars>
          <dgm:chMax val="1"/>
          <dgm:bulletEnabled val="1"/>
        </dgm:presLayoutVars>
      </dgm:prSet>
      <dgm:spPr/>
      <dgm:t>
        <a:bodyPr/>
        <a:lstStyle/>
        <a:p>
          <a:endParaRPr lang="en-US"/>
        </a:p>
      </dgm:t>
    </dgm:pt>
  </dgm:ptLst>
  <dgm:cxnLst>
    <dgm:cxn modelId="{0F898183-1DCD-4AC3-8651-2817D33D9A77}" srcId="{7F276721-8C62-4DDA-8F4F-462DE49DADF8}" destId="{2692E37D-0CB4-4192-A24B-07679D6DBA58}" srcOrd="1" destOrd="0" parTransId="{11402A9A-DDD1-4422-850F-FA627EDA7AA7}" sibTransId="{9E27513F-2066-4403-AD97-592703C73923}"/>
    <dgm:cxn modelId="{6C52DF7D-8DF3-4573-8B05-92010FDC800D}" type="presOf" srcId="{7F276721-8C62-4DDA-8F4F-462DE49DADF8}" destId="{8189287C-5E8E-49B3-9CA6-72A1E7ADF282}" srcOrd="0" destOrd="0" presId="urn:microsoft.com/office/officeart/2005/8/layout/pyramid1"/>
    <dgm:cxn modelId="{0F424E12-DD91-4647-9A78-A4142F961360}" srcId="{7F276721-8C62-4DDA-8F4F-462DE49DADF8}" destId="{1119CB10-6A04-459C-8462-DD696E36258E}" srcOrd="2" destOrd="0" parTransId="{539267CF-AFC2-4286-95E0-0A08BEC4A8F6}" sibTransId="{C2589859-D7A1-4157-9D50-776FB3CD3D65}"/>
    <dgm:cxn modelId="{4AA1D09C-1CAC-457C-B871-3867A1C29719}" type="presOf" srcId="{2692E37D-0CB4-4192-A24B-07679D6DBA58}" destId="{03C3C3F6-27FA-449E-A9E6-BCA9550DE52F}" srcOrd="0" destOrd="0" presId="urn:microsoft.com/office/officeart/2005/8/layout/pyramid1"/>
    <dgm:cxn modelId="{B4FA372A-5974-429B-9498-9ECA503891F9}" srcId="{7F276721-8C62-4DDA-8F4F-462DE49DADF8}" destId="{C728C6E7-AEF4-4B17-BC96-8D32A983C770}" srcOrd="0" destOrd="0" parTransId="{156214D1-404E-4701-96CA-4E40D306D882}" sibTransId="{58B88ED6-6581-4D32-AA1A-B1DAAF6C71A7}"/>
    <dgm:cxn modelId="{BF162D23-5097-41DD-AC1B-568D6E055BDB}" type="presOf" srcId="{1119CB10-6A04-459C-8462-DD696E36258E}" destId="{81BBD2C6-0EFC-42CD-9937-29583D863432}" srcOrd="0" destOrd="0" presId="urn:microsoft.com/office/officeart/2005/8/layout/pyramid1"/>
    <dgm:cxn modelId="{21BADC66-68A2-47CC-AFF2-0C2B838FDCD7}" type="presOf" srcId="{2692E37D-0CB4-4192-A24B-07679D6DBA58}" destId="{E575C66E-8F36-47A1-9A7C-296A96C7192E}" srcOrd="1" destOrd="0" presId="urn:microsoft.com/office/officeart/2005/8/layout/pyramid1"/>
    <dgm:cxn modelId="{DAB9BE7F-7D28-46D2-BC9D-F8A836E11A80}" type="presOf" srcId="{C728C6E7-AEF4-4B17-BC96-8D32A983C770}" destId="{51C2CBC4-EA6F-4A94-94F4-07CAAEE7BDFF}" srcOrd="1" destOrd="0" presId="urn:microsoft.com/office/officeart/2005/8/layout/pyramid1"/>
    <dgm:cxn modelId="{EA0A2735-DE8A-496B-8872-BE4427DC43F3}" type="presOf" srcId="{1119CB10-6A04-459C-8462-DD696E36258E}" destId="{5F5C7571-2CBB-4C9B-A0E0-D6695CE8AC2B}" srcOrd="1" destOrd="0" presId="urn:microsoft.com/office/officeart/2005/8/layout/pyramid1"/>
    <dgm:cxn modelId="{ED8B040B-FCED-4E19-9A98-AD8E616A8132}" type="presOf" srcId="{C728C6E7-AEF4-4B17-BC96-8D32A983C770}" destId="{F32B5976-860B-4FA6-BA27-19E30D100F48}" srcOrd="0" destOrd="0" presId="urn:microsoft.com/office/officeart/2005/8/layout/pyramid1"/>
    <dgm:cxn modelId="{071C0554-74A7-4292-96B0-03B0DF287E5F}" type="presParOf" srcId="{8189287C-5E8E-49B3-9CA6-72A1E7ADF282}" destId="{B9DCC686-A326-463A-9B4F-165C36E2C52F}" srcOrd="0" destOrd="0" presId="urn:microsoft.com/office/officeart/2005/8/layout/pyramid1"/>
    <dgm:cxn modelId="{E3E410B5-7214-416C-9179-DD7F6F361E01}" type="presParOf" srcId="{B9DCC686-A326-463A-9B4F-165C36E2C52F}" destId="{F32B5976-860B-4FA6-BA27-19E30D100F48}" srcOrd="0" destOrd="0" presId="urn:microsoft.com/office/officeart/2005/8/layout/pyramid1"/>
    <dgm:cxn modelId="{14E22A6A-EA6C-4F9D-9845-E123D85BC316}" type="presParOf" srcId="{B9DCC686-A326-463A-9B4F-165C36E2C52F}" destId="{51C2CBC4-EA6F-4A94-94F4-07CAAEE7BDFF}" srcOrd="1" destOrd="0" presId="urn:microsoft.com/office/officeart/2005/8/layout/pyramid1"/>
    <dgm:cxn modelId="{F12BE45D-1E1A-4D56-BD19-60DFD24CC97C}" type="presParOf" srcId="{8189287C-5E8E-49B3-9CA6-72A1E7ADF282}" destId="{BF83D930-9FD5-446C-AFA2-AD27B01A0D4E}" srcOrd="1" destOrd="0" presId="urn:microsoft.com/office/officeart/2005/8/layout/pyramid1"/>
    <dgm:cxn modelId="{99E72D17-F02A-432D-8DBD-64362947212E}" type="presParOf" srcId="{BF83D930-9FD5-446C-AFA2-AD27B01A0D4E}" destId="{03C3C3F6-27FA-449E-A9E6-BCA9550DE52F}" srcOrd="0" destOrd="0" presId="urn:microsoft.com/office/officeart/2005/8/layout/pyramid1"/>
    <dgm:cxn modelId="{DA130EA4-805A-4F4F-B561-9AF20FE0AD1E}" type="presParOf" srcId="{BF83D930-9FD5-446C-AFA2-AD27B01A0D4E}" destId="{E575C66E-8F36-47A1-9A7C-296A96C7192E}" srcOrd="1" destOrd="0" presId="urn:microsoft.com/office/officeart/2005/8/layout/pyramid1"/>
    <dgm:cxn modelId="{60E50D92-658B-4072-93F2-E8C85A5BA2A3}" type="presParOf" srcId="{8189287C-5E8E-49B3-9CA6-72A1E7ADF282}" destId="{62215739-0A0D-479B-ABD2-CD79E3B8E35F}" srcOrd="2" destOrd="0" presId="urn:microsoft.com/office/officeart/2005/8/layout/pyramid1"/>
    <dgm:cxn modelId="{91330DE7-1378-47B0-9E7D-BBFE1A2396D5}" type="presParOf" srcId="{62215739-0A0D-479B-ABD2-CD79E3B8E35F}" destId="{81BBD2C6-0EFC-42CD-9937-29583D863432}" srcOrd="0" destOrd="0" presId="urn:microsoft.com/office/officeart/2005/8/layout/pyramid1"/>
    <dgm:cxn modelId="{1FCA1C31-0685-4A64-B947-CF394A667FED}" type="presParOf" srcId="{62215739-0A0D-479B-ABD2-CD79E3B8E35F}" destId="{5F5C7571-2CBB-4C9B-A0E0-D6695CE8AC2B}"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7FEA511-B1AC-4377-89D0-91F23945675D}" type="doc">
      <dgm:prSet loTypeId="urn:microsoft.com/office/officeart/2005/8/layout/pyramid3" loCatId="pyramid" qsTypeId="urn:microsoft.com/office/officeart/2005/8/quickstyle/simple1" qsCatId="simple" csTypeId="urn:microsoft.com/office/officeart/2005/8/colors/accent6_5" csCatId="accent6" phldr="1"/>
      <dgm:spPr/>
    </dgm:pt>
    <dgm:pt modelId="{8EE10C1A-613F-4C22-ADCD-E5A7A0700DFD}">
      <dgm:prSet phldrT="[Text]"/>
      <dgm:spPr/>
      <dgm:t>
        <a:bodyPr/>
        <a:lstStyle/>
        <a:p>
          <a:r>
            <a:rPr lang="en-US" dirty="0" smtClean="0">
              <a:solidFill>
                <a:schemeClr val="tx1"/>
              </a:solidFill>
            </a:rPr>
            <a:t>Third Article Gifts</a:t>
          </a:r>
          <a:endParaRPr lang="en-US" dirty="0">
            <a:solidFill>
              <a:schemeClr val="tx1"/>
            </a:solidFill>
          </a:endParaRPr>
        </a:p>
      </dgm:t>
    </dgm:pt>
    <dgm:pt modelId="{4B2258F1-0FBE-41AA-8CAD-237FC513C0B3}" type="parTrans" cxnId="{67BF9CA1-147C-4115-A916-811A3012B6A9}">
      <dgm:prSet/>
      <dgm:spPr/>
      <dgm:t>
        <a:bodyPr/>
        <a:lstStyle/>
        <a:p>
          <a:endParaRPr lang="en-US">
            <a:solidFill>
              <a:schemeClr val="tx1"/>
            </a:solidFill>
          </a:endParaRPr>
        </a:p>
      </dgm:t>
    </dgm:pt>
    <dgm:pt modelId="{EED1C05F-3B5B-4623-A153-A4674AF36C2F}" type="sibTrans" cxnId="{67BF9CA1-147C-4115-A916-811A3012B6A9}">
      <dgm:prSet/>
      <dgm:spPr/>
      <dgm:t>
        <a:bodyPr/>
        <a:lstStyle/>
        <a:p>
          <a:endParaRPr lang="en-US">
            <a:solidFill>
              <a:schemeClr val="tx1"/>
            </a:solidFill>
          </a:endParaRPr>
        </a:p>
      </dgm:t>
    </dgm:pt>
    <dgm:pt modelId="{C437962E-5E7B-47CE-BDA0-83A9D7790EDC}">
      <dgm:prSet phldrT="[Text]"/>
      <dgm:spPr/>
      <dgm:t>
        <a:bodyPr/>
        <a:lstStyle/>
        <a:p>
          <a:endParaRPr lang="en-US" dirty="0">
            <a:solidFill>
              <a:schemeClr val="tx1"/>
            </a:solidFill>
          </a:endParaRPr>
        </a:p>
      </dgm:t>
    </dgm:pt>
    <dgm:pt modelId="{A6002C52-12CA-4320-8E78-7B9C0948D84A}" type="parTrans" cxnId="{71D49497-4730-415E-AA79-E92CFE185E3E}">
      <dgm:prSet/>
      <dgm:spPr/>
      <dgm:t>
        <a:bodyPr/>
        <a:lstStyle/>
        <a:p>
          <a:endParaRPr lang="en-US">
            <a:solidFill>
              <a:schemeClr val="tx1"/>
            </a:solidFill>
          </a:endParaRPr>
        </a:p>
      </dgm:t>
    </dgm:pt>
    <dgm:pt modelId="{09F4C7C6-7468-4C66-AE77-F5EF80B1B6EB}" type="sibTrans" cxnId="{71D49497-4730-415E-AA79-E92CFE185E3E}">
      <dgm:prSet/>
      <dgm:spPr/>
      <dgm:t>
        <a:bodyPr/>
        <a:lstStyle/>
        <a:p>
          <a:endParaRPr lang="en-US">
            <a:solidFill>
              <a:schemeClr val="tx1"/>
            </a:solidFill>
          </a:endParaRPr>
        </a:p>
      </dgm:t>
    </dgm:pt>
    <dgm:pt modelId="{28FE9899-3B1C-4F7B-8F34-6A6D2A49C4DA}">
      <dgm:prSet phldrT="[Text]"/>
      <dgm:spPr>
        <a:solidFill>
          <a:schemeClr val="accent6">
            <a:lumMod val="60000"/>
            <a:lumOff val="40000"/>
          </a:schemeClr>
        </a:solidFill>
      </dgm:spPr>
      <dgm:t>
        <a:bodyPr/>
        <a:lstStyle/>
        <a:p>
          <a:endParaRPr lang="en-US" dirty="0">
            <a:solidFill>
              <a:schemeClr val="tx1"/>
            </a:solidFill>
          </a:endParaRPr>
        </a:p>
      </dgm:t>
    </dgm:pt>
    <dgm:pt modelId="{956AB6A2-6179-4D12-93E9-037C36FD4121}" type="parTrans" cxnId="{7421B137-C8C4-4F8B-B022-2FF303CEC9A7}">
      <dgm:prSet/>
      <dgm:spPr/>
      <dgm:t>
        <a:bodyPr/>
        <a:lstStyle/>
        <a:p>
          <a:endParaRPr lang="en-US">
            <a:solidFill>
              <a:schemeClr val="tx1"/>
            </a:solidFill>
          </a:endParaRPr>
        </a:p>
      </dgm:t>
    </dgm:pt>
    <dgm:pt modelId="{F24D363E-92A1-46B3-8FD5-A8CF99362562}" type="sibTrans" cxnId="{7421B137-C8C4-4F8B-B022-2FF303CEC9A7}">
      <dgm:prSet/>
      <dgm:spPr/>
      <dgm:t>
        <a:bodyPr/>
        <a:lstStyle/>
        <a:p>
          <a:endParaRPr lang="en-US">
            <a:solidFill>
              <a:schemeClr val="tx1"/>
            </a:solidFill>
          </a:endParaRPr>
        </a:p>
      </dgm:t>
    </dgm:pt>
    <dgm:pt modelId="{BC73B512-8DDB-4ECF-AA8C-8BB35EE3326E}" type="pres">
      <dgm:prSet presAssocID="{F7FEA511-B1AC-4377-89D0-91F23945675D}" presName="Name0" presStyleCnt="0">
        <dgm:presLayoutVars>
          <dgm:dir/>
          <dgm:animLvl val="lvl"/>
          <dgm:resizeHandles val="exact"/>
        </dgm:presLayoutVars>
      </dgm:prSet>
      <dgm:spPr/>
    </dgm:pt>
    <dgm:pt modelId="{2EB062A2-49FE-471C-96F0-C7510BF7DA42}" type="pres">
      <dgm:prSet presAssocID="{8EE10C1A-613F-4C22-ADCD-E5A7A0700DFD}" presName="Name8" presStyleCnt="0"/>
      <dgm:spPr/>
    </dgm:pt>
    <dgm:pt modelId="{0F7FF28E-E30E-448B-8A88-65378265C38B}" type="pres">
      <dgm:prSet presAssocID="{8EE10C1A-613F-4C22-ADCD-E5A7A0700DFD}" presName="level" presStyleLbl="node1" presStyleIdx="0" presStyleCnt="3">
        <dgm:presLayoutVars>
          <dgm:chMax val="1"/>
          <dgm:bulletEnabled val="1"/>
        </dgm:presLayoutVars>
      </dgm:prSet>
      <dgm:spPr/>
      <dgm:t>
        <a:bodyPr/>
        <a:lstStyle/>
        <a:p>
          <a:endParaRPr lang="en-US"/>
        </a:p>
      </dgm:t>
    </dgm:pt>
    <dgm:pt modelId="{18544D56-B9B6-41FA-A26C-2BE71438D42B}" type="pres">
      <dgm:prSet presAssocID="{8EE10C1A-613F-4C22-ADCD-E5A7A0700DFD}" presName="levelTx" presStyleLbl="revTx" presStyleIdx="0" presStyleCnt="0">
        <dgm:presLayoutVars>
          <dgm:chMax val="1"/>
          <dgm:bulletEnabled val="1"/>
        </dgm:presLayoutVars>
      </dgm:prSet>
      <dgm:spPr/>
      <dgm:t>
        <a:bodyPr/>
        <a:lstStyle/>
        <a:p>
          <a:endParaRPr lang="en-US"/>
        </a:p>
      </dgm:t>
    </dgm:pt>
    <dgm:pt modelId="{04346A3D-C7D0-46DA-93B9-839DC7D20992}" type="pres">
      <dgm:prSet presAssocID="{C437962E-5E7B-47CE-BDA0-83A9D7790EDC}" presName="Name8" presStyleCnt="0"/>
      <dgm:spPr/>
    </dgm:pt>
    <dgm:pt modelId="{78088055-D57B-42D1-BAFC-658DDA793BCE}" type="pres">
      <dgm:prSet presAssocID="{C437962E-5E7B-47CE-BDA0-83A9D7790EDC}" presName="level" presStyleLbl="node1" presStyleIdx="1" presStyleCnt="3" custScaleX="100685">
        <dgm:presLayoutVars>
          <dgm:chMax val="1"/>
          <dgm:bulletEnabled val="1"/>
        </dgm:presLayoutVars>
      </dgm:prSet>
      <dgm:spPr/>
      <dgm:t>
        <a:bodyPr/>
        <a:lstStyle/>
        <a:p>
          <a:endParaRPr lang="en-US"/>
        </a:p>
      </dgm:t>
    </dgm:pt>
    <dgm:pt modelId="{C0AF6561-D692-4EF1-82C7-64DAEB934A8C}" type="pres">
      <dgm:prSet presAssocID="{C437962E-5E7B-47CE-BDA0-83A9D7790EDC}" presName="levelTx" presStyleLbl="revTx" presStyleIdx="0" presStyleCnt="0">
        <dgm:presLayoutVars>
          <dgm:chMax val="1"/>
          <dgm:bulletEnabled val="1"/>
        </dgm:presLayoutVars>
      </dgm:prSet>
      <dgm:spPr/>
      <dgm:t>
        <a:bodyPr/>
        <a:lstStyle/>
        <a:p>
          <a:endParaRPr lang="en-US"/>
        </a:p>
      </dgm:t>
    </dgm:pt>
    <dgm:pt modelId="{17A25602-531B-4743-AE44-29AC41D24C4A}" type="pres">
      <dgm:prSet presAssocID="{28FE9899-3B1C-4F7B-8F34-6A6D2A49C4DA}" presName="Name8" presStyleCnt="0"/>
      <dgm:spPr/>
    </dgm:pt>
    <dgm:pt modelId="{60F4FFB2-FFD4-4632-9A78-6FDB5B883132}" type="pres">
      <dgm:prSet presAssocID="{28FE9899-3B1C-4F7B-8F34-6A6D2A49C4DA}" presName="level" presStyleLbl="node1" presStyleIdx="2" presStyleCnt="3">
        <dgm:presLayoutVars>
          <dgm:chMax val="1"/>
          <dgm:bulletEnabled val="1"/>
        </dgm:presLayoutVars>
      </dgm:prSet>
      <dgm:spPr/>
      <dgm:t>
        <a:bodyPr/>
        <a:lstStyle/>
        <a:p>
          <a:endParaRPr lang="en-US"/>
        </a:p>
      </dgm:t>
    </dgm:pt>
    <dgm:pt modelId="{B01D889C-2959-47D1-81CC-8140EA435169}" type="pres">
      <dgm:prSet presAssocID="{28FE9899-3B1C-4F7B-8F34-6A6D2A49C4DA}" presName="levelTx" presStyleLbl="revTx" presStyleIdx="0" presStyleCnt="0">
        <dgm:presLayoutVars>
          <dgm:chMax val="1"/>
          <dgm:bulletEnabled val="1"/>
        </dgm:presLayoutVars>
      </dgm:prSet>
      <dgm:spPr/>
      <dgm:t>
        <a:bodyPr/>
        <a:lstStyle/>
        <a:p>
          <a:endParaRPr lang="en-US"/>
        </a:p>
      </dgm:t>
    </dgm:pt>
  </dgm:ptLst>
  <dgm:cxnLst>
    <dgm:cxn modelId="{7CACDCD4-0910-472E-A03D-E0EF52DE9371}" type="presOf" srcId="{28FE9899-3B1C-4F7B-8F34-6A6D2A49C4DA}" destId="{60F4FFB2-FFD4-4632-9A78-6FDB5B883132}" srcOrd="0" destOrd="0" presId="urn:microsoft.com/office/officeart/2005/8/layout/pyramid3"/>
    <dgm:cxn modelId="{67BF9CA1-147C-4115-A916-811A3012B6A9}" srcId="{F7FEA511-B1AC-4377-89D0-91F23945675D}" destId="{8EE10C1A-613F-4C22-ADCD-E5A7A0700DFD}" srcOrd="0" destOrd="0" parTransId="{4B2258F1-0FBE-41AA-8CAD-237FC513C0B3}" sibTransId="{EED1C05F-3B5B-4623-A153-A4674AF36C2F}"/>
    <dgm:cxn modelId="{71D49497-4730-415E-AA79-E92CFE185E3E}" srcId="{F7FEA511-B1AC-4377-89D0-91F23945675D}" destId="{C437962E-5E7B-47CE-BDA0-83A9D7790EDC}" srcOrd="1" destOrd="0" parTransId="{A6002C52-12CA-4320-8E78-7B9C0948D84A}" sibTransId="{09F4C7C6-7468-4C66-AE77-F5EF80B1B6EB}"/>
    <dgm:cxn modelId="{C12E2388-92A6-4AEF-95AA-186153B20064}" type="presOf" srcId="{F7FEA511-B1AC-4377-89D0-91F23945675D}" destId="{BC73B512-8DDB-4ECF-AA8C-8BB35EE3326E}" srcOrd="0" destOrd="0" presId="urn:microsoft.com/office/officeart/2005/8/layout/pyramid3"/>
    <dgm:cxn modelId="{AA100DA3-F027-4801-9E6E-8CCB3739234A}" type="presOf" srcId="{8EE10C1A-613F-4C22-ADCD-E5A7A0700DFD}" destId="{18544D56-B9B6-41FA-A26C-2BE71438D42B}" srcOrd="1" destOrd="0" presId="urn:microsoft.com/office/officeart/2005/8/layout/pyramid3"/>
    <dgm:cxn modelId="{5111F1FF-AD57-46C9-8340-7EC423DF5A03}" type="presOf" srcId="{28FE9899-3B1C-4F7B-8F34-6A6D2A49C4DA}" destId="{B01D889C-2959-47D1-81CC-8140EA435169}" srcOrd="1" destOrd="0" presId="urn:microsoft.com/office/officeart/2005/8/layout/pyramid3"/>
    <dgm:cxn modelId="{7421B137-C8C4-4F8B-B022-2FF303CEC9A7}" srcId="{F7FEA511-B1AC-4377-89D0-91F23945675D}" destId="{28FE9899-3B1C-4F7B-8F34-6A6D2A49C4DA}" srcOrd="2" destOrd="0" parTransId="{956AB6A2-6179-4D12-93E9-037C36FD4121}" sibTransId="{F24D363E-92A1-46B3-8FD5-A8CF99362562}"/>
    <dgm:cxn modelId="{68F04043-2DA0-40EA-8253-BD2B5F2A4AC6}" type="presOf" srcId="{8EE10C1A-613F-4C22-ADCD-E5A7A0700DFD}" destId="{0F7FF28E-E30E-448B-8A88-65378265C38B}" srcOrd="0" destOrd="0" presId="urn:microsoft.com/office/officeart/2005/8/layout/pyramid3"/>
    <dgm:cxn modelId="{A4BA7CA9-822D-4D0E-8E2C-90693CCB8F75}" type="presOf" srcId="{C437962E-5E7B-47CE-BDA0-83A9D7790EDC}" destId="{C0AF6561-D692-4EF1-82C7-64DAEB934A8C}" srcOrd="1" destOrd="0" presId="urn:microsoft.com/office/officeart/2005/8/layout/pyramid3"/>
    <dgm:cxn modelId="{6A49A0A0-37BB-425C-8948-B7E72271CB8F}" type="presOf" srcId="{C437962E-5E7B-47CE-BDA0-83A9D7790EDC}" destId="{78088055-D57B-42D1-BAFC-658DDA793BCE}" srcOrd="0" destOrd="0" presId="urn:microsoft.com/office/officeart/2005/8/layout/pyramid3"/>
    <dgm:cxn modelId="{99E7A367-2806-4CB0-B78F-850984E77537}" type="presParOf" srcId="{BC73B512-8DDB-4ECF-AA8C-8BB35EE3326E}" destId="{2EB062A2-49FE-471C-96F0-C7510BF7DA42}" srcOrd="0" destOrd="0" presId="urn:microsoft.com/office/officeart/2005/8/layout/pyramid3"/>
    <dgm:cxn modelId="{C8BC03B6-19F2-40C4-BD34-34958ACF96BC}" type="presParOf" srcId="{2EB062A2-49FE-471C-96F0-C7510BF7DA42}" destId="{0F7FF28E-E30E-448B-8A88-65378265C38B}" srcOrd="0" destOrd="0" presId="urn:microsoft.com/office/officeart/2005/8/layout/pyramid3"/>
    <dgm:cxn modelId="{B23FDD54-0A2B-4AE0-807B-0E8BD9376363}" type="presParOf" srcId="{2EB062A2-49FE-471C-96F0-C7510BF7DA42}" destId="{18544D56-B9B6-41FA-A26C-2BE71438D42B}" srcOrd="1" destOrd="0" presId="urn:microsoft.com/office/officeart/2005/8/layout/pyramid3"/>
    <dgm:cxn modelId="{4A295ADD-78E2-4DF2-BCE3-4921F2A8B608}" type="presParOf" srcId="{BC73B512-8DDB-4ECF-AA8C-8BB35EE3326E}" destId="{04346A3D-C7D0-46DA-93B9-839DC7D20992}" srcOrd="1" destOrd="0" presId="urn:microsoft.com/office/officeart/2005/8/layout/pyramid3"/>
    <dgm:cxn modelId="{64544B01-3BDF-43D2-9CAE-A64C3A36E3A1}" type="presParOf" srcId="{04346A3D-C7D0-46DA-93B9-839DC7D20992}" destId="{78088055-D57B-42D1-BAFC-658DDA793BCE}" srcOrd="0" destOrd="0" presId="urn:microsoft.com/office/officeart/2005/8/layout/pyramid3"/>
    <dgm:cxn modelId="{4F6AC215-7ECA-4DE2-8F77-A72C9EBF6CA8}" type="presParOf" srcId="{04346A3D-C7D0-46DA-93B9-839DC7D20992}" destId="{C0AF6561-D692-4EF1-82C7-64DAEB934A8C}" srcOrd="1" destOrd="0" presId="urn:microsoft.com/office/officeart/2005/8/layout/pyramid3"/>
    <dgm:cxn modelId="{DA4D8803-BEDA-4D41-8BA3-4C0A7F7B471A}" type="presParOf" srcId="{BC73B512-8DDB-4ECF-AA8C-8BB35EE3326E}" destId="{17A25602-531B-4743-AE44-29AC41D24C4A}" srcOrd="2" destOrd="0" presId="urn:microsoft.com/office/officeart/2005/8/layout/pyramid3"/>
    <dgm:cxn modelId="{2B579CEE-ECCF-45FC-A35A-45DD41C86F27}" type="presParOf" srcId="{17A25602-531B-4743-AE44-29AC41D24C4A}" destId="{60F4FFB2-FFD4-4632-9A78-6FDB5B883132}" srcOrd="0" destOrd="0" presId="urn:microsoft.com/office/officeart/2005/8/layout/pyramid3"/>
    <dgm:cxn modelId="{437EB53A-BCDE-4BA7-840F-423C036072E3}" type="presParOf" srcId="{17A25602-531B-4743-AE44-29AC41D24C4A}" destId="{B01D889C-2959-47D1-81CC-8140EA435169}" srcOrd="1" destOrd="0" presId="urn:microsoft.com/office/officeart/2005/8/layout/pyramid3"/>
  </dgm:cxnLst>
  <dgm:bg>
    <a:effectLst>
      <a:innerShdw blurRad="63500" dist="50800" dir="13500000">
        <a:prstClr val="black">
          <a:alpha val="50000"/>
        </a:prstClr>
      </a:inn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AE9A6C-25FA-4900-9C8C-33F8CD2F69BA}">
      <dsp:nvSpPr>
        <dsp:cNvPr id="0" name=""/>
        <dsp:cNvSpPr/>
      </dsp:nvSpPr>
      <dsp:spPr>
        <a:xfrm>
          <a:off x="1954529" y="2437203"/>
          <a:ext cx="2388869" cy="2388869"/>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Third Article Gifts</a:t>
          </a:r>
          <a:endParaRPr lang="en-US" sz="2800" kern="1200" dirty="0"/>
        </a:p>
      </dsp:txBody>
      <dsp:txXfrm>
        <a:off x="2434798" y="2996784"/>
        <a:ext cx="1428331" cy="1227928"/>
      </dsp:txXfrm>
    </dsp:sp>
    <dsp:sp modelId="{1114BC93-2F58-4F0A-819B-09F50A425C82}">
      <dsp:nvSpPr>
        <dsp:cNvPr id="0" name=""/>
        <dsp:cNvSpPr/>
      </dsp:nvSpPr>
      <dsp:spPr>
        <a:xfrm>
          <a:off x="564641" y="1862169"/>
          <a:ext cx="1737359" cy="1737359"/>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First Article Gifts</a:t>
          </a:r>
          <a:endParaRPr lang="en-US" sz="2000" kern="1200" dirty="0"/>
        </a:p>
      </dsp:txBody>
      <dsp:txXfrm>
        <a:off x="1002026" y="2302198"/>
        <a:ext cx="862589" cy="857301"/>
      </dsp:txXfrm>
    </dsp:sp>
    <dsp:sp modelId="{B02F5045-41E9-406F-90CF-8C6D28BD1621}">
      <dsp:nvSpPr>
        <dsp:cNvPr id="0" name=""/>
        <dsp:cNvSpPr/>
      </dsp:nvSpPr>
      <dsp:spPr>
        <a:xfrm rot="20700000">
          <a:off x="1537740" y="663568"/>
          <a:ext cx="1702257" cy="1702257"/>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Second Article</a:t>
          </a:r>
          <a:endParaRPr lang="en-US" sz="2300" kern="1200" dirty="0"/>
        </a:p>
      </dsp:txBody>
      <dsp:txXfrm rot="-20700000">
        <a:off x="1911095" y="1036923"/>
        <a:ext cx="955547" cy="955547"/>
      </dsp:txXfrm>
    </dsp:sp>
    <dsp:sp modelId="{0E1EA831-EB3A-45E6-9C7C-AD8357FFBAFB}">
      <dsp:nvSpPr>
        <dsp:cNvPr id="0" name=""/>
        <dsp:cNvSpPr/>
      </dsp:nvSpPr>
      <dsp:spPr>
        <a:xfrm>
          <a:off x="1772478" y="2065404"/>
          <a:ext cx="3057752" cy="3057752"/>
        </a:xfrm>
        <a:prstGeom prst="circularArrow">
          <a:avLst>
            <a:gd name="adj1" fmla="val 4688"/>
            <a:gd name="adj2" fmla="val 299029"/>
            <a:gd name="adj3" fmla="val 2519660"/>
            <a:gd name="adj4" fmla="val 15853769"/>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4CFBAF1-43EE-4401-B85A-0A809BA73892}">
      <dsp:nvSpPr>
        <dsp:cNvPr id="0" name=""/>
        <dsp:cNvSpPr/>
      </dsp:nvSpPr>
      <dsp:spPr>
        <a:xfrm>
          <a:off x="256958" y="1477117"/>
          <a:ext cx="2221648" cy="2221648"/>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BD2AF2A-C1C4-49EB-9379-00AED40C370F}">
      <dsp:nvSpPr>
        <dsp:cNvPr id="0" name=""/>
        <dsp:cNvSpPr/>
      </dsp:nvSpPr>
      <dsp:spPr>
        <a:xfrm>
          <a:off x="1143990" y="290070"/>
          <a:ext cx="2395384" cy="2395384"/>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7FF28E-E30E-448B-8A88-65378265C38B}">
      <dsp:nvSpPr>
        <dsp:cNvPr id="0" name=""/>
        <dsp:cNvSpPr/>
      </dsp:nvSpPr>
      <dsp:spPr>
        <a:xfrm rot="10800000">
          <a:off x="0" y="0"/>
          <a:ext cx="5562600" cy="2286000"/>
        </a:xfrm>
        <a:prstGeom prst="trapezoid">
          <a:avLst>
            <a:gd name="adj" fmla="val 40556"/>
          </a:avLst>
        </a:prstGeom>
        <a:solidFill>
          <a:schemeClr val="accent6">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2533650">
            <a:lnSpc>
              <a:spcPct val="90000"/>
            </a:lnSpc>
            <a:spcBef>
              <a:spcPct val="0"/>
            </a:spcBef>
            <a:spcAft>
              <a:spcPct val="35000"/>
            </a:spcAft>
          </a:pPr>
          <a:r>
            <a:rPr lang="en-US" sz="5700" kern="1200" dirty="0" smtClean="0">
              <a:solidFill>
                <a:schemeClr val="tx1"/>
              </a:solidFill>
            </a:rPr>
            <a:t>Third Article Gifts</a:t>
          </a:r>
          <a:endParaRPr lang="en-US" sz="5700" kern="1200" dirty="0">
            <a:solidFill>
              <a:schemeClr val="tx1"/>
            </a:solidFill>
          </a:endParaRPr>
        </a:p>
      </dsp:txBody>
      <dsp:txXfrm rot="-10800000">
        <a:off x="973454" y="0"/>
        <a:ext cx="3615690" cy="2286000"/>
      </dsp:txXfrm>
    </dsp:sp>
    <dsp:sp modelId="{78088055-D57B-42D1-BAFC-658DDA793BCE}">
      <dsp:nvSpPr>
        <dsp:cNvPr id="0" name=""/>
        <dsp:cNvSpPr/>
      </dsp:nvSpPr>
      <dsp:spPr>
        <a:xfrm rot="10800000">
          <a:off x="914398" y="2286000"/>
          <a:ext cx="3733802" cy="2286000"/>
        </a:xfrm>
        <a:prstGeom prst="trapezoid">
          <a:avLst>
            <a:gd name="adj" fmla="val 40556"/>
          </a:avLst>
        </a:prstGeom>
        <a:solidFill>
          <a:schemeClr val="accent6">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2533650">
            <a:lnSpc>
              <a:spcPct val="90000"/>
            </a:lnSpc>
            <a:spcBef>
              <a:spcPct val="0"/>
            </a:spcBef>
            <a:spcAft>
              <a:spcPct val="35000"/>
            </a:spcAft>
          </a:pPr>
          <a:endParaRPr lang="en-US" sz="5700" kern="1200" dirty="0">
            <a:solidFill>
              <a:schemeClr val="tx1"/>
            </a:solidFill>
          </a:endParaRPr>
        </a:p>
      </dsp:txBody>
      <dsp:txXfrm rot="-10800000">
        <a:off x="1567814" y="2286000"/>
        <a:ext cx="2426971" cy="2286000"/>
      </dsp:txXfrm>
    </dsp:sp>
    <dsp:sp modelId="{60F4FFB2-FFD4-4632-9A78-6FDB5B883132}">
      <dsp:nvSpPr>
        <dsp:cNvPr id="0" name=""/>
        <dsp:cNvSpPr/>
      </dsp:nvSpPr>
      <dsp:spPr>
        <a:xfrm rot="10800000">
          <a:off x="1854200" y="4572000"/>
          <a:ext cx="1854200" cy="2286000"/>
        </a:xfrm>
        <a:prstGeom prst="trapezoid">
          <a:avLst>
            <a:gd name="adj" fmla="val 50000"/>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2533650">
            <a:lnSpc>
              <a:spcPct val="90000"/>
            </a:lnSpc>
            <a:spcBef>
              <a:spcPct val="0"/>
            </a:spcBef>
            <a:spcAft>
              <a:spcPct val="35000"/>
            </a:spcAft>
          </a:pPr>
          <a:endParaRPr lang="en-US" sz="5700" kern="1200" dirty="0">
            <a:solidFill>
              <a:schemeClr val="tx1"/>
            </a:solidFill>
          </a:endParaRPr>
        </a:p>
      </dsp:txBody>
      <dsp:txXfrm rot="-10800000">
        <a:off x="1854200" y="4572000"/>
        <a:ext cx="1854200" cy="22860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7FF28E-E30E-448B-8A88-65378265C38B}">
      <dsp:nvSpPr>
        <dsp:cNvPr id="0" name=""/>
        <dsp:cNvSpPr/>
      </dsp:nvSpPr>
      <dsp:spPr>
        <a:xfrm rot="10800000">
          <a:off x="0" y="0"/>
          <a:ext cx="5562600" cy="2286000"/>
        </a:xfrm>
        <a:prstGeom prst="trapezoid">
          <a:avLst>
            <a:gd name="adj" fmla="val 40556"/>
          </a:avLst>
        </a:prstGeom>
        <a:solidFill>
          <a:schemeClr val="accent6">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lvl="0" algn="ctr" defTabSz="1689100">
            <a:lnSpc>
              <a:spcPct val="90000"/>
            </a:lnSpc>
            <a:spcBef>
              <a:spcPct val="0"/>
            </a:spcBef>
            <a:spcAft>
              <a:spcPct val="35000"/>
            </a:spcAft>
          </a:pPr>
          <a:r>
            <a:rPr lang="en-US" sz="3800" kern="1200" dirty="0" smtClean="0">
              <a:solidFill>
                <a:schemeClr val="tx1"/>
              </a:solidFill>
            </a:rPr>
            <a:t>Third Article Gifts</a:t>
          </a:r>
          <a:endParaRPr lang="en-US" sz="3800" kern="1200" dirty="0">
            <a:solidFill>
              <a:schemeClr val="tx1"/>
            </a:solidFill>
          </a:endParaRPr>
        </a:p>
      </dsp:txBody>
      <dsp:txXfrm rot="-10800000">
        <a:off x="973454" y="0"/>
        <a:ext cx="3615690" cy="2286000"/>
      </dsp:txXfrm>
    </dsp:sp>
    <dsp:sp modelId="{78088055-D57B-42D1-BAFC-658DDA793BCE}">
      <dsp:nvSpPr>
        <dsp:cNvPr id="0" name=""/>
        <dsp:cNvSpPr/>
      </dsp:nvSpPr>
      <dsp:spPr>
        <a:xfrm rot="10800000">
          <a:off x="914398" y="2286000"/>
          <a:ext cx="3733802" cy="2286000"/>
        </a:xfrm>
        <a:prstGeom prst="trapezoid">
          <a:avLst>
            <a:gd name="adj" fmla="val 40556"/>
          </a:avLst>
        </a:prstGeom>
        <a:solidFill>
          <a:schemeClr val="accent6">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lvl="0" algn="ctr" defTabSz="1689100">
            <a:lnSpc>
              <a:spcPct val="90000"/>
            </a:lnSpc>
            <a:spcBef>
              <a:spcPct val="0"/>
            </a:spcBef>
            <a:spcAft>
              <a:spcPct val="35000"/>
            </a:spcAft>
          </a:pPr>
          <a:r>
            <a:rPr lang="en-US" sz="3800" kern="1200" dirty="0" smtClean="0">
              <a:solidFill>
                <a:schemeClr val="tx1"/>
              </a:solidFill>
            </a:rPr>
            <a:t>Christian Community</a:t>
          </a:r>
          <a:endParaRPr lang="en-US" sz="3800" kern="1200" dirty="0">
            <a:solidFill>
              <a:schemeClr val="tx1"/>
            </a:solidFill>
          </a:endParaRPr>
        </a:p>
      </dsp:txBody>
      <dsp:txXfrm rot="-10800000">
        <a:off x="1567814" y="2286000"/>
        <a:ext cx="2426971" cy="2286000"/>
      </dsp:txXfrm>
    </dsp:sp>
    <dsp:sp modelId="{60F4FFB2-FFD4-4632-9A78-6FDB5B883132}">
      <dsp:nvSpPr>
        <dsp:cNvPr id="0" name=""/>
        <dsp:cNvSpPr/>
      </dsp:nvSpPr>
      <dsp:spPr>
        <a:xfrm rot="10800000">
          <a:off x="1854200" y="4572000"/>
          <a:ext cx="1854200" cy="2286000"/>
        </a:xfrm>
        <a:prstGeom prst="trapezoid">
          <a:avLst>
            <a:gd name="adj" fmla="val 50000"/>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lvl="0" algn="ctr" defTabSz="1689100">
            <a:lnSpc>
              <a:spcPct val="90000"/>
            </a:lnSpc>
            <a:spcBef>
              <a:spcPct val="0"/>
            </a:spcBef>
            <a:spcAft>
              <a:spcPct val="35000"/>
            </a:spcAft>
          </a:pPr>
          <a:endParaRPr lang="en-US" sz="3800" kern="1200" dirty="0">
            <a:solidFill>
              <a:schemeClr val="tx1"/>
            </a:solidFill>
          </a:endParaRPr>
        </a:p>
      </dsp:txBody>
      <dsp:txXfrm rot="-10800000">
        <a:off x="1854200" y="4572000"/>
        <a:ext cx="1854200" cy="22860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7FF28E-E30E-448B-8A88-65378265C38B}">
      <dsp:nvSpPr>
        <dsp:cNvPr id="0" name=""/>
        <dsp:cNvSpPr/>
      </dsp:nvSpPr>
      <dsp:spPr>
        <a:xfrm rot="10800000">
          <a:off x="0" y="0"/>
          <a:ext cx="5562600" cy="2286000"/>
        </a:xfrm>
        <a:prstGeom prst="trapezoid">
          <a:avLst>
            <a:gd name="adj" fmla="val 40556"/>
          </a:avLst>
        </a:prstGeom>
        <a:solidFill>
          <a:schemeClr val="accent6">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lvl="0" algn="ctr" defTabSz="1689100">
            <a:lnSpc>
              <a:spcPct val="90000"/>
            </a:lnSpc>
            <a:spcBef>
              <a:spcPct val="0"/>
            </a:spcBef>
            <a:spcAft>
              <a:spcPct val="35000"/>
            </a:spcAft>
          </a:pPr>
          <a:r>
            <a:rPr lang="en-US" sz="3800" kern="1200" dirty="0" smtClean="0">
              <a:solidFill>
                <a:schemeClr val="tx1"/>
              </a:solidFill>
            </a:rPr>
            <a:t>Third Article Gifts</a:t>
          </a:r>
          <a:endParaRPr lang="en-US" sz="3800" kern="1200" dirty="0">
            <a:solidFill>
              <a:schemeClr val="tx1"/>
            </a:solidFill>
          </a:endParaRPr>
        </a:p>
      </dsp:txBody>
      <dsp:txXfrm rot="-10800000">
        <a:off x="973454" y="0"/>
        <a:ext cx="3615690" cy="2286000"/>
      </dsp:txXfrm>
    </dsp:sp>
    <dsp:sp modelId="{78088055-D57B-42D1-BAFC-658DDA793BCE}">
      <dsp:nvSpPr>
        <dsp:cNvPr id="0" name=""/>
        <dsp:cNvSpPr/>
      </dsp:nvSpPr>
      <dsp:spPr>
        <a:xfrm rot="10800000">
          <a:off x="914398" y="2286000"/>
          <a:ext cx="3733802" cy="2286000"/>
        </a:xfrm>
        <a:prstGeom prst="trapezoid">
          <a:avLst>
            <a:gd name="adj" fmla="val 40556"/>
          </a:avLst>
        </a:prstGeom>
        <a:solidFill>
          <a:schemeClr val="accent6">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lvl="0" algn="ctr" defTabSz="1689100">
            <a:lnSpc>
              <a:spcPct val="90000"/>
            </a:lnSpc>
            <a:spcBef>
              <a:spcPct val="0"/>
            </a:spcBef>
            <a:spcAft>
              <a:spcPct val="35000"/>
            </a:spcAft>
          </a:pPr>
          <a:r>
            <a:rPr lang="en-US" sz="3800" kern="1200" dirty="0" smtClean="0">
              <a:solidFill>
                <a:schemeClr val="tx1"/>
              </a:solidFill>
            </a:rPr>
            <a:t>Christian Community</a:t>
          </a:r>
          <a:endParaRPr lang="en-US" sz="3800" kern="1200" dirty="0">
            <a:solidFill>
              <a:schemeClr val="tx1"/>
            </a:solidFill>
          </a:endParaRPr>
        </a:p>
      </dsp:txBody>
      <dsp:txXfrm rot="-10800000">
        <a:off x="1567814" y="2286000"/>
        <a:ext cx="2426971" cy="2286000"/>
      </dsp:txXfrm>
    </dsp:sp>
    <dsp:sp modelId="{60F4FFB2-FFD4-4632-9A78-6FDB5B883132}">
      <dsp:nvSpPr>
        <dsp:cNvPr id="0" name=""/>
        <dsp:cNvSpPr/>
      </dsp:nvSpPr>
      <dsp:spPr>
        <a:xfrm rot="10800000">
          <a:off x="1854200" y="4572000"/>
          <a:ext cx="1854200" cy="2286000"/>
        </a:xfrm>
        <a:prstGeom prst="trapezoid">
          <a:avLst>
            <a:gd name="adj" fmla="val 50000"/>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lvl="0" algn="ctr" defTabSz="1689100">
            <a:lnSpc>
              <a:spcPct val="90000"/>
            </a:lnSpc>
            <a:spcBef>
              <a:spcPct val="0"/>
            </a:spcBef>
            <a:spcAft>
              <a:spcPct val="35000"/>
            </a:spcAft>
          </a:pPr>
          <a:endParaRPr lang="en-US" sz="3800" kern="1200" dirty="0">
            <a:solidFill>
              <a:schemeClr val="tx1"/>
            </a:solidFill>
          </a:endParaRPr>
        </a:p>
      </dsp:txBody>
      <dsp:txXfrm rot="-10800000">
        <a:off x="1854200" y="4572000"/>
        <a:ext cx="1854200" cy="228600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7FF28E-E30E-448B-8A88-65378265C38B}">
      <dsp:nvSpPr>
        <dsp:cNvPr id="0" name=""/>
        <dsp:cNvSpPr/>
      </dsp:nvSpPr>
      <dsp:spPr>
        <a:xfrm rot="10800000">
          <a:off x="0" y="0"/>
          <a:ext cx="5562600" cy="2286000"/>
        </a:xfrm>
        <a:prstGeom prst="trapezoid">
          <a:avLst>
            <a:gd name="adj" fmla="val 40556"/>
          </a:avLst>
        </a:prstGeom>
        <a:solidFill>
          <a:schemeClr val="accent6">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lvl="0" algn="ctr" defTabSz="1689100">
            <a:lnSpc>
              <a:spcPct val="90000"/>
            </a:lnSpc>
            <a:spcBef>
              <a:spcPct val="0"/>
            </a:spcBef>
            <a:spcAft>
              <a:spcPct val="35000"/>
            </a:spcAft>
          </a:pPr>
          <a:r>
            <a:rPr lang="en-US" sz="3800" kern="1200" dirty="0" smtClean="0">
              <a:solidFill>
                <a:schemeClr val="tx1"/>
              </a:solidFill>
            </a:rPr>
            <a:t>Third Article Gifts</a:t>
          </a:r>
          <a:endParaRPr lang="en-US" sz="3800" kern="1200" dirty="0">
            <a:solidFill>
              <a:schemeClr val="tx1"/>
            </a:solidFill>
          </a:endParaRPr>
        </a:p>
      </dsp:txBody>
      <dsp:txXfrm rot="-10800000">
        <a:off x="973454" y="0"/>
        <a:ext cx="3615690" cy="2286000"/>
      </dsp:txXfrm>
    </dsp:sp>
    <dsp:sp modelId="{78088055-D57B-42D1-BAFC-658DDA793BCE}">
      <dsp:nvSpPr>
        <dsp:cNvPr id="0" name=""/>
        <dsp:cNvSpPr/>
      </dsp:nvSpPr>
      <dsp:spPr>
        <a:xfrm rot="10800000">
          <a:off x="914398" y="2286000"/>
          <a:ext cx="3733802" cy="2286000"/>
        </a:xfrm>
        <a:prstGeom prst="trapezoid">
          <a:avLst>
            <a:gd name="adj" fmla="val 40556"/>
          </a:avLst>
        </a:prstGeom>
        <a:solidFill>
          <a:schemeClr val="accent6">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lvl="0" algn="ctr" defTabSz="1689100">
            <a:lnSpc>
              <a:spcPct val="90000"/>
            </a:lnSpc>
            <a:spcBef>
              <a:spcPct val="0"/>
            </a:spcBef>
            <a:spcAft>
              <a:spcPct val="35000"/>
            </a:spcAft>
          </a:pPr>
          <a:r>
            <a:rPr lang="en-US" sz="3800" kern="1200" dirty="0" smtClean="0">
              <a:solidFill>
                <a:schemeClr val="tx1"/>
              </a:solidFill>
            </a:rPr>
            <a:t>Christian Community</a:t>
          </a:r>
          <a:endParaRPr lang="en-US" sz="3800" kern="1200" dirty="0">
            <a:solidFill>
              <a:schemeClr val="tx1"/>
            </a:solidFill>
          </a:endParaRPr>
        </a:p>
      </dsp:txBody>
      <dsp:txXfrm rot="-10800000">
        <a:off x="1567814" y="2286000"/>
        <a:ext cx="2426971" cy="2286000"/>
      </dsp:txXfrm>
    </dsp:sp>
    <dsp:sp modelId="{60F4FFB2-FFD4-4632-9A78-6FDB5B883132}">
      <dsp:nvSpPr>
        <dsp:cNvPr id="0" name=""/>
        <dsp:cNvSpPr/>
      </dsp:nvSpPr>
      <dsp:spPr>
        <a:xfrm rot="10800000">
          <a:off x="1854200" y="4572000"/>
          <a:ext cx="1854200" cy="2286000"/>
        </a:xfrm>
        <a:prstGeom prst="trapezoid">
          <a:avLst>
            <a:gd name="adj" fmla="val 50000"/>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t" anchorCtr="0">
          <a:noAutofit/>
        </a:bodyPr>
        <a:lstStyle/>
        <a:p>
          <a:pPr lvl="0" algn="ctr" defTabSz="1689100">
            <a:lnSpc>
              <a:spcPct val="90000"/>
            </a:lnSpc>
            <a:spcBef>
              <a:spcPct val="0"/>
            </a:spcBef>
            <a:spcAft>
              <a:spcPct val="35000"/>
            </a:spcAft>
          </a:pPr>
          <a:r>
            <a:rPr lang="en-US" sz="3800" kern="1200" dirty="0" smtClean="0">
              <a:solidFill>
                <a:schemeClr val="tx1"/>
              </a:solidFill>
            </a:rPr>
            <a:t>Servant Skill</a:t>
          </a:r>
          <a:endParaRPr lang="en-US" sz="3800" kern="1200" dirty="0">
            <a:solidFill>
              <a:schemeClr val="tx1"/>
            </a:solidFill>
          </a:endParaRPr>
        </a:p>
      </dsp:txBody>
      <dsp:txXfrm rot="-10800000">
        <a:off x="1854200" y="4572000"/>
        <a:ext cx="1854200" cy="228600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7FF28E-E30E-448B-8A88-65378265C38B}">
      <dsp:nvSpPr>
        <dsp:cNvPr id="0" name=""/>
        <dsp:cNvSpPr/>
      </dsp:nvSpPr>
      <dsp:spPr>
        <a:xfrm rot="10800000">
          <a:off x="0" y="0"/>
          <a:ext cx="5562600" cy="2286000"/>
        </a:xfrm>
        <a:prstGeom prst="trapezoid">
          <a:avLst>
            <a:gd name="adj" fmla="val 40556"/>
          </a:avLst>
        </a:prstGeom>
        <a:solidFill>
          <a:schemeClr val="accent6">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lvl="0" algn="ctr" defTabSz="1689100">
            <a:lnSpc>
              <a:spcPct val="90000"/>
            </a:lnSpc>
            <a:spcBef>
              <a:spcPct val="0"/>
            </a:spcBef>
            <a:spcAft>
              <a:spcPct val="35000"/>
            </a:spcAft>
          </a:pPr>
          <a:r>
            <a:rPr lang="en-US" sz="3800" kern="1200" dirty="0" smtClean="0">
              <a:solidFill>
                <a:schemeClr val="tx1"/>
              </a:solidFill>
            </a:rPr>
            <a:t>Third Article Gifts</a:t>
          </a:r>
          <a:endParaRPr lang="en-US" sz="3800" kern="1200" dirty="0">
            <a:solidFill>
              <a:schemeClr val="tx1"/>
            </a:solidFill>
          </a:endParaRPr>
        </a:p>
      </dsp:txBody>
      <dsp:txXfrm rot="-10800000">
        <a:off x="973454" y="0"/>
        <a:ext cx="3615690" cy="2286000"/>
      </dsp:txXfrm>
    </dsp:sp>
    <dsp:sp modelId="{78088055-D57B-42D1-BAFC-658DDA793BCE}">
      <dsp:nvSpPr>
        <dsp:cNvPr id="0" name=""/>
        <dsp:cNvSpPr/>
      </dsp:nvSpPr>
      <dsp:spPr>
        <a:xfrm rot="10800000">
          <a:off x="914398" y="2286000"/>
          <a:ext cx="3733802" cy="2286000"/>
        </a:xfrm>
        <a:prstGeom prst="trapezoid">
          <a:avLst>
            <a:gd name="adj" fmla="val 40556"/>
          </a:avLst>
        </a:prstGeom>
        <a:solidFill>
          <a:schemeClr val="accent6">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lvl="0" algn="ctr" defTabSz="1689100">
            <a:lnSpc>
              <a:spcPct val="90000"/>
            </a:lnSpc>
            <a:spcBef>
              <a:spcPct val="0"/>
            </a:spcBef>
            <a:spcAft>
              <a:spcPct val="35000"/>
            </a:spcAft>
          </a:pPr>
          <a:r>
            <a:rPr lang="en-US" sz="3800" kern="1200" dirty="0" smtClean="0">
              <a:solidFill>
                <a:schemeClr val="tx1"/>
              </a:solidFill>
            </a:rPr>
            <a:t>Christian Community</a:t>
          </a:r>
          <a:endParaRPr lang="en-US" sz="3800" kern="1200" dirty="0">
            <a:solidFill>
              <a:schemeClr val="tx1"/>
            </a:solidFill>
          </a:endParaRPr>
        </a:p>
      </dsp:txBody>
      <dsp:txXfrm rot="-10800000">
        <a:off x="1567814" y="2286000"/>
        <a:ext cx="2426971" cy="2286000"/>
      </dsp:txXfrm>
    </dsp:sp>
    <dsp:sp modelId="{60F4FFB2-FFD4-4632-9A78-6FDB5B883132}">
      <dsp:nvSpPr>
        <dsp:cNvPr id="0" name=""/>
        <dsp:cNvSpPr/>
      </dsp:nvSpPr>
      <dsp:spPr>
        <a:xfrm rot="10800000">
          <a:off x="1854200" y="4572000"/>
          <a:ext cx="1854200" cy="2286000"/>
        </a:xfrm>
        <a:prstGeom prst="trapezoid">
          <a:avLst>
            <a:gd name="adj" fmla="val 50000"/>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t" anchorCtr="0">
          <a:noAutofit/>
        </a:bodyPr>
        <a:lstStyle/>
        <a:p>
          <a:pPr lvl="0" algn="ctr" defTabSz="1689100">
            <a:lnSpc>
              <a:spcPct val="90000"/>
            </a:lnSpc>
            <a:spcBef>
              <a:spcPct val="0"/>
            </a:spcBef>
            <a:spcAft>
              <a:spcPct val="35000"/>
            </a:spcAft>
          </a:pPr>
          <a:r>
            <a:rPr lang="en-US" sz="3800" kern="1200" dirty="0" smtClean="0">
              <a:solidFill>
                <a:schemeClr val="tx1"/>
              </a:solidFill>
            </a:rPr>
            <a:t>Servant Skill</a:t>
          </a:r>
          <a:endParaRPr lang="en-US" sz="3800" kern="1200" dirty="0">
            <a:solidFill>
              <a:schemeClr val="tx1"/>
            </a:solidFill>
          </a:endParaRPr>
        </a:p>
      </dsp:txBody>
      <dsp:txXfrm rot="-10800000">
        <a:off x="1854200" y="4572000"/>
        <a:ext cx="1854200" cy="228600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2B5976-860B-4FA6-BA27-19E30D100F48}">
      <dsp:nvSpPr>
        <dsp:cNvPr id="0" name=""/>
        <dsp:cNvSpPr/>
      </dsp:nvSpPr>
      <dsp:spPr>
        <a:xfrm>
          <a:off x="1854200" y="0"/>
          <a:ext cx="1854200" cy="736600"/>
        </a:xfrm>
        <a:prstGeom prst="trapezoid">
          <a:avLst>
            <a:gd name="adj" fmla="val 125862"/>
          </a:avLst>
        </a:prstGeom>
        <a:solidFill>
          <a:schemeClr val="accent6">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b" anchorCtr="0">
          <a:noAutofit/>
        </a:bodyPr>
        <a:lstStyle/>
        <a:p>
          <a:pPr lvl="0" algn="ctr" defTabSz="1333500">
            <a:lnSpc>
              <a:spcPct val="90000"/>
            </a:lnSpc>
            <a:spcBef>
              <a:spcPct val="0"/>
            </a:spcBef>
            <a:spcAft>
              <a:spcPct val="35000"/>
            </a:spcAft>
          </a:pPr>
          <a:r>
            <a:rPr lang="en-US" sz="3000" kern="1200" dirty="0" smtClean="0"/>
            <a:t>Needs</a:t>
          </a:r>
          <a:endParaRPr lang="en-US" sz="3000" kern="1200" dirty="0"/>
        </a:p>
      </dsp:txBody>
      <dsp:txXfrm>
        <a:off x="1854200" y="0"/>
        <a:ext cx="1854200" cy="736600"/>
      </dsp:txXfrm>
    </dsp:sp>
    <dsp:sp modelId="{03C3C3F6-27FA-449E-A9E6-BCA9550DE52F}">
      <dsp:nvSpPr>
        <dsp:cNvPr id="0" name=""/>
        <dsp:cNvSpPr/>
      </dsp:nvSpPr>
      <dsp:spPr>
        <a:xfrm>
          <a:off x="914417" y="761997"/>
          <a:ext cx="3708400" cy="736600"/>
        </a:xfrm>
        <a:prstGeom prst="trapezoid">
          <a:avLst>
            <a:gd name="adj" fmla="val 125862"/>
          </a:avLst>
        </a:prstGeom>
        <a:solidFill>
          <a:schemeClr val="accent6">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kern="1200" dirty="0" smtClean="0"/>
            <a:t>Life Experience</a:t>
          </a:r>
          <a:endParaRPr lang="en-US" sz="3000" kern="1200" dirty="0"/>
        </a:p>
      </dsp:txBody>
      <dsp:txXfrm>
        <a:off x="1563387" y="761997"/>
        <a:ext cx="2410460" cy="736600"/>
      </dsp:txXfrm>
    </dsp:sp>
    <dsp:sp modelId="{81BBD2C6-0EFC-42CD-9937-29583D863432}">
      <dsp:nvSpPr>
        <dsp:cNvPr id="0" name=""/>
        <dsp:cNvSpPr/>
      </dsp:nvSpPr>
      <dsp:spPr>
        <a:xfrm>
          <a:off x="0" y="1473200"/>
          <a:ext cx="5562600" cy="736600"/>
        </a:xfrm>
        <a:prstGeom prst="trapezoid">
          <a:avLst>
            <a:gd name="adj" fmla="val 125862"/>
          </a:avLst>
        </a:prstGeom>
        <a:solidFill>
          <a:schemeClr val="accent6">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kern="1200" dirty="0" smtClean="0"/>
            <a:t>First Article Gifts</a:t>
          </a:r>
          <a:endParaRPr lang="en-US" sz="3000" kern="1200" dirty="0"/>
        </a:p>
      </dsp:txBody>
      <dsp:txXfrm>
        <a:off x="973454" y="1473200"/>
        <a:ext cx="3615690" cy="73660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7FF28E-E30E-448B-8A88-65378265C38B}">
      <dsp:nvSpPr>
        <dsp:cNvPr id="0" name=""/>
        <dsp:cNvSpPr/>
      </dsp:nvSpPr>
      <dsp:spPr>
        <a:xfrm rot="10800000">
          <a:off x="0" y="0"/>
          <a:ext cx="5562600" cy="787399"/>
        </a:xfrm>
        <a:prstGeom prst="trapezoid">
          <a:avLst>
            <a:gd name="adj" fmla="val 117742"/>
          </a:avLst>
        </a:prstGeom>
        <a:solidFill>
          <a:schemeClr val="accent6">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smtClean="0"/>
            <a:t>Third Article Gifts</a:t>
          </a:r>
          <a:endParaRPr lang="en-US" sz="2500" kern="1200" dirty="0"/>
        </a:p>
      </dsp:txBody>
      <dsp:txXfrm rot="-10800000">
        <a:off x="973454" y="0"/>
        <a:ext cx="3615690" cy="787399"/>
      </dsp:txXfrm>
    </dsp:sp>
    <dsp:sp modelId="{78088055-D57B-42D1-BAFC-658DDA793BCE}">
      <dsp:nvSpPr>
        <dsp:cNvPr id="0" name=""/>
        <dsp:cNvSpPr/>
      </dsp:nvSpPr>
      <dsp:spPr>
        <a:xfrm rot="10800000">
          <a:off x="914398" y="787399"/>
          <a:ext cx="3733802" cy="787399"/>
        </a:xfrm>
        <a:prstGeom prst="trapezoid">
          <a:avLst>
            <a:gd name="adj" fmla="val 117742"/>
          </a:avLst>
        </a:prstGeom>
        <a:solidFill>
          <a:schemeClr val="accent6">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smtClean="0"/>
            <a:t>Christian Community</a:t>
          </a:r>
          <a:endParaRPr lang="en-US" sz="2500" kern="1200" dirty="0"/>
        </a:p>
      </dsp:txBody>
      <dsp:txXfrm rot="-10800000">
        <a:off x="1567814" y="787399"/>
        <a:ext cx="2426971" cy="787399"/>
      </dsp:txXfrm>
    </dsp:sp>
    <dsp:sp modelId="{60F4FFB2-FFD4-4632-9A78-6FDB5B883132}">
      <dsp:nvSpPr>
        <dsp:cNvPr id="0" name=""/>
        <dsp:cNvSpPr/>
      </dsp:nvSpPr>
      <dsp:spPr>
        <a:xfrm rot="10800000">
          <a:off x="1854200" y="1574799"/>
          <a:ext cx="1854200" cy="787399"/>
        </a:xfrm>
        <a:prstGeom prst="trapezoid">
          <a:avLst>
            <a:gd name="adj" fmla="val 117742"/>
          </a:avLst>
        </a:prstGeom>
        <a:solidFill>
          <a:schemeClr val="accent6">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t" anchorCtr="0">
          <a:noAutofit/>
        </a:bodyPr>
        <a:lstStyle/>
        <a:p>
          <a:pPr lvl="0" algn="ctr" defTabSz="1111250">
            <a:lnSpc>
              <a:spcPct val="90000"/>
            </a:lnSpc>
            <a:spcBef>
              <a:spcPct val="0"/>
            </a:spcBef>
            <a:spcAft>
              <a:spcPct val="35000"/>
            </a:spcAft>
          </a:pPr>
          <a:r>
            <a:rPr lang="en-US" sz="2500" kern="1200" dirty="0" smtClean="0"/>
            <a:t>Servant Skill</a:t>
          </a:r>
          <a:endParaRPr lang="en-US" sz="2500" kern="1200" dirty="0"/>
        </a:p>
      </dsp:txBody>
      <dsp:txXfrm rot="-10800000">
        <a:off x="1854200" y="1574799"/>
        <a:ext cx="1854200" cy="78739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AE9A6C-25FA-4900-9C8C-33F8CD2F69BA}">
      <dsp:nvSpPr>
        <dsp:cNvPr id="0" name=""/>
        <dsp:cNvSpPr/>
      </dsp:nvSpPr>
      <dsp:spPr>
        <a:xfrm>
          <a:off x="1954529" y="2437203"/>
          <a:ext cx="2388869" cy="2388869"/>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Third Article Gifts</a:t>
          </a:r>
          <a:endParaRPr lang="en-US" sz="2800" kern="1200" dirty="0"/>
        </a:p>
      </dsp:txBody>
      <dsp:txXfrm>
        <a:off x="2434798" y="2996784"/>
        <a:ext cx="1428331" cy="1227928"/>
      </dsp:txXfrm>
    </dsp:sp>
    <dsp:sp modelId="{1114BC93-2F58-4F0A-819B-09F50A425C82}">
      <dsp:nvSpPr>
        <dsp:cNvPr id="0" name=""/>
        <dsp:cNvSpPr/>
      </dsp:nvSpPr>
      <dsp:spPr>
        <a:xfrm>
          <a:off x="564641" y="1862169"/>
          <a:ext cx="1737359" cy="1737359"/>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First Article Gifts</a:t>
          </a:r>
          <a:endParaRPr lang="en-US" sz="2000" kern="1200" dirty="0"/>
        </a:p>
      </dsp:txBody>
      <dsp:txXfrm>
        <a:off x="1002026" y="2302198"/>
        <a:ext cx="862589" cy="857301"/>
      </dsp:txXfrm>
    </dsp:sp>
    <dsp:sp modelId="{B02F5045-41E9-406F-90CF-8C6D28BD1621}">
      <dsp:nvSpPr>
        <dsp:cNvPr id="0" name=""/>
        <dsp:cNvSpPr/>
      </dsp:nvSpPr>
      <dsp:spPr>
        <a:xfrm rot="20700000">
          <a:off x="1537740" y="663568"/>
          <a:ext cx="1702257" cy="1702257"/>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Second Article</a:t>
          </a:r>
          <a:endParaRPr lang="en-US" sz="2300" kern="1200" dirty="0"/>
        </a:p>
      </dsp:txBody>
      <dsp:txXfrm rot="-20700000">
        <a:off x="1911095" y="1036923"/>
        <a:ext cx="955547" cy="955547"/>
      </dsp:txXfrm>
    </dsp:sp>
    <dsp:sp modelId="{0E1EA831-EB3A-45E6-9C7C-AD8357FFBAFB}">
      <dsp:nvSpPr>
        <dsp:cNvPr id="0" name=""/>
        <dsp:cNvSpPr/>
      </dsp:nvSpPr>
      <dsp:spPr>
        <a:xfrm>
          <a:off x="1772478" y="2065404"/>
          <a:ext cx="3057752" cy="3057752"/>
        </a:xfrm>
        <a:prstGeom prst="circularArrow">
          <a:avLst>
            <a:gd name="adj1" fmla="val 4688"/>
            <a:gd name="adj2" fmla="val 299029"/>
            <a:gd name="adj3" fmla="val 2519660"/>
            <a:gd name="adj4" fmla="val 15853769"/>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4CFBAF1-43EE-4401-B85A-0A809BA73892}">
      <dsp:nvSpPr>
        <dsp:cNvPr id="0" name=""/>
        <dsp:cNvSpPr/>
      </dsp:nvSpPr>
      <dsp:spPr>
        <a:xfrm>
          <a:off x="256958" y="1477117"/>
          <a:ext cx="2221648" cy="2221648"/>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BD2AF2A-C1C4-49EB-9379-00AED40C370F}">
      <dsp:nvSpPr>
        <dsp:cNvPr id="0" name=""/>
        <dsp:cNvSpPr/>
      </dsp:nvSpPr>
      <dsp:spPr>
        <a:xfrm>
          <a:off x="1143990" y="290070"/>
          <a:ext cx="2395384" cy="2395384"/>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AE9A6C-25FA-4900-9C8C-33F8CD2F69BA}">
      <dsp:nvSpPr>
        <dsp:cNvPr id="0" name=""/>
        <dsp:cNvSpPr/>
      </dsp:nvSpPr>
      <dsp:spPr>
        <a:xfrm>
          <a:off x="1954529" y="2437203"/>
          <a:ext cx="2388869" cy="2388869"/>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Third Article Gifts</a:t>
          </a:r>
          <a:endParaRPr lang="en-US" sz="2800" kern="1200" dirty="0"/>
        </a:p>
      </dsp:txBody>
      <dsp:txXfrm>
        <a:off x="2434798" y="2996784"/>
        <a:ext cx="1428331" cy="1227928"/>
      </dsp:txXfrm>
    </dsp:sp>
    <dsp:sp modelId="{1114BC93-2F58-4F0A-819B-09F50A425C82}">
      <dsp:nvSpPr>
        <dsp:cNvPr id="0" name=""/>
        <dsp:cNvSpPr/>
      </dsp:nvSpPr>
      <dsp:spPr>
        <a:xfrm>
          <a:off x="564641" y="1862169"/>
          <a:ext cx="1737359" cy="1737359"/>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First Article Gifts</a:t>
          </a:r>
          <a:endParaRPr lang="en-US" sz="2000" kern="1200" dirty="0"/>
        </a:p>
      </dsp:txBody>
      <dsp:txXfrm>
        <a:off x="1002026" y="2302198"/>
        <a:ext cx="862589" cy="857301"/>
      </dsp:txXfrm>
    </dsp:sp>
    <dsp:sp modelId="{B02F5045-41E9-406F-90CF-8C6D28BD1621}">
      <dsp:nvSpPr>
        <dsp:cNvPr id="0" name=""/>
        <dsp:cNvSpPr/>
      </dsp:nvSpPr>
      <dsp:spPr>
        <a:xfrm rot="20700000">
          <a:off x="1537740" y="663568"/>
          <a:ext cx="1702257" cy="1702257"/>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Second Article</a:t>
          </a:r>
          <a:endParaRPr lang="en-US" sz="2300" kern="1200" dirty="0"/>
        </a:p>
      </dsp:txBody>
      <dsp:txXfrm rot="-20700000">
        <a:off x="1911095" y="1036923"/>
        <a:ext cx="955547" cy="955547"/>
      </dsp:txXfrm>
    </dsp:sp>
    <dsp:sp modelId="{0E1EA831-EB3A-45E6-9C7C-AD8357FFBAFB}">
      <dsp:nvSpPr>
        <dsp:cNvPr id="0" name=""/>
        <dsp:cNvSpPr/>
      </dsp:nvSpPr>
      <dsp:spPr>
        <a:xfrm>
          <a:off x="1772478" y="2065404"/>
          <a:ext cx="3057752" cy="3057752"/>
        </a:xfrm>
        <a:prstGeom prst="circularArrow">
          <a:avLst>
            <a:gd name="adj1" fmla="val 4688"/>
            <a:gd name="adj2" fmla="val 299029"/>
            <a:gd name="adj3" fmla="val 2519660"/>
            <a:gd name="adj4" fmla="val 15853769"/>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4CFBAF1-43EE-4401-B85A-0A809BA73892}">
      <dsp:nvSpPr>
        <dsp:cNvPr id="0" name=""/>
        <dsp:cNvSpPr/>
      </dsp:nvSpPr>
      <dsp:spPr>
        <a:xfrm>
          <a:off x="256958" y="1477117"/>
          <a:ext cx="2221648" cy="2221648"/>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BD2AF2A-C1C4-49EB-9379-00AED40C370F}">
      <dsp:nvSpPr>
        <dsp:cNvPr id="0" name=""/>
        <dsp:cNvSpPr/>
      </dsp:nvSpPr>
      <dsp:spPr>
        <a:xfrm>
          <a:off x="1143990" y="290070"/>
          <a:ext cx="2395384" cy="2395384"/>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2B5976-860B-4FA6-BA27-19E30D100F48}">
      <dsp:nvSpPr>
        <dsp:cNvPr id="0" name=""/>
        <dsp:cNvSpPr/>
      </dsp:nvSpPr>
      <dsp:spPr>
        <a:xfrm>
          <a:off x="1854200" y="0"/>
          <a:ext cx="1854200" cy="2184400"/>
        </a:xfrm>
        <a:prstGeom prst="trapezoid">
          <a:avLst>
            <a:gd name="adj" fmla="val 50000"/>
          </a:avLst>
        </a:prstGeom>
        <a:solidFill>
          <a:schemeClr val="accent6">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930" tIns="74930" rIns="74930" bIns="74930" numCol="1" spcCol="1270" anchor="ctr" anchorCtr="0">
          <a:noAutofit/>
        </a:bodyPr>
        <a:lstStyle/>
        <a:p>
          <a:pPr lvl="0" algn="ctr" defTabSz="2622550">
            <a:lnSpc>
              <a:spcPct val="90000"/>
            </a:lnSpc>
            <a:spcBef>
              <a:spcPct val="0"/>
            </a:spcBef>
            <a:spcAft>
              <a:spcPct val="35000"/>
            </a:spcAft>
          </a:pPr>
          <a:endParaRPr lang="en-US" sz="5900" kern="1200" dirty="0" smtClean="0"/>
        </a:p>
        <a:p>
          <a:pPr lvl="0" algn="ctr" defTabSz="2622550">
            <a:lnSpc>
              <a:spcPct val="90000"/>
            </a:lnSpc>
            <a:spcBef>
              <a:spcPct val="0"/>
            </a:spcBef>
            <a:spcAft>
              <a:spcPct val="35000"/>
            </a:spcAft>
          </a:pPr>
          <a:endParaRPr lang="en-US" sz="5900" kern="1200" dirty="0" smtClean="0"/>
        </a:p>
      </dsp:txBody>
      <dsp:txXfrm>
        <a:off x="1854200" y="0"/>
        <a:ext cx="1854200" cy="2184400"/>
      </dsp:txXfrm>
    </dsp:sp>
    <dsp:sp modelId="{03C3C3F6-27FA-449E-A9E6-BCA9550DE52F}">
      <dsp:nvSpPr>
        <dsp:cNvPr id="0" name=""/>
        <dsp:cNvSpPr/>
      </dsp:nvSpPr>
      <dsp:spPr>
        <a:xfrm>
          <a:off x="914417" y="2209804"/>
          <a:ext cx="3708400" cy="2184400"/>
        </a:xfrm>
        <a:prstGeom prst="trapezoid">
          <a:avLst>
            <a:gd name="adj" fmla="val 42442"/>
          </a:avLst>
        </a:prstGeom>
        <a:solidFill>
          <a:schemeClr val="accent6">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930" tIns="74930" rIns="74930" bIns="74930" numCol="1" spcCol="1270" anchor="ctr" anchorCtr="0">
          <a:noAutofit/>
        </a:bodyPr>
        <a:lstStyle/>
        <a:p>
          <a:pPr lvl="0" algn="ctr" defTabSz="2622550">
            <a:lnSpc>
              <a:spcPct val="90000"/>
            </a:lnSpc>
            <a:spcBef>
              <a:spcPct val="0"/>
            </a:spcBef>
            <a:spcAft>
              <a:spcPct val="35000"/>
            </a:spcAft>
          </a:pPr>
          <a:endParaRPr lang="en-US" sz="5900" kern="1200" dirty="0"/>
        </a:p>
      </dsp:txBody>
      <dsp:txXfrm>
        <a:off x="1563387" y="2209804"/>
        <a:ext cx="2410460" cy="2184400"/>
      </dsp:txXfrm>
    </dsp:sp>
    <dsp:sp modelId="{81BBD2C6-0EFC-42CD-9937-29583D863432}">
      <dsp:nvSpPr>
        <dsp:cNvPr id="0" name=""/>
        <dsp:cNvSpPr/>
      </dsp:nvSpPr>
      <dsp:spPr>
        <a:xfrm>
          <a:off x="0" y="4368800"/>
          <a:ext cx="5562600" cy="2184400"/>
        </a:xfrm>
        <a:prstGeom prst="trapezoid">
          <a:avLst>
            <a:gd name="adj" fmla="val 42442"/>
          </a:avLst>
        </a:prstGeom>
        <a:solidFill>
          <a:schemeClr val="accent6">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930" tIns="74930" rIns="74930" bIns="74930" numCol="1" spcCol="1270" anchor="ctr" anchorCtr="0">
          <a:noAutofit/>
        </a:bodyPr>
        <a:lstStyle/>
        <a:p>
          <a:pPr lvl="0" algn="ctr" defTabSz="2622550">
            <a:lnSpc>
              <a:spcPct val="90000"/>
            </a:lnSpc>
            <a:spcBef>
              <a:spcPct val="0"/>
            </a:spcBef>
            <a:spcAft>
              <a:spcPct val="35000"/>
            </a:spcAft>
          </a:pPr>
          <a:r>
            <a:rPr lang="en-US" sz="5900" kern="1200" dirty="0" smtClean="0"/>
            <a:t>First Article Gifts</a:t>
          </a:r>
          <a:endParaRPr lang="en-US" sz="5900" kern="1200" dirty="0"/>
        </a:p>
      </dsp:txBody>
      <dsp:txXfrm>
        <a:off x="973454" y="4368800"/>
        <a:ext cx="3615690" cy="21844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2B5976-860B-4FA6-BA27-19E30D100F48}">
      <dsp:nvSpPr>
        <dsp:cNvPr id="0" name=""/>
        <dsp:cNvSpPr/>
      </dsp:nvSpPr>
      <dsp:spPr>
        <a:xfrm>
          <a:off x="1854200" y="0"/>
          <a:ext cx="1854200" cy="2184400"/>
        </a:xfrm>
        <a:prstGeom prst="trapezoid">
          <a:avLst>
            <a:gd name="adj" fmla="val 50000"/>
          </a:avLst>
        </a:prstGeom>
        <a:solidFill>
          <a:schemeClr val="accent6">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930" tIns="74930" rIns="74930" bIns="74930" numCol="1" spcCol="1270" anchor="ctr" anchorCtr="0">
          <a:noAutofit/>
        </a:bodyPr>
        <a:lstStyle/>
        <a:p>
          <a:pPr lvl="0" algn="ctr" defTabSz="2622550">
            <a:lnSpc>
              <a:spcPct val="90000"/>
            </a:lnSpc>
            <a:spcBef>
              <a:spcPct val="0"/>
            </a:spcBef>
            <a:spcAft>
              <a:spcPct val="35000"/>
            </a:spcAft>
          </a:pPr>
          <a:endParaRPr lang="en-US" sz="5900" kern="1200" dirty="0" smtClean="0"/>
        </a:p>
        <a:p>
          <a:pPr lvl="0" algn="ctr" defTabSz="2622550">
            <a:lnSpc>
              <a:spcPct val="90000"/>
            </a:lnSpc>
            <a:spcBef>
              <a:spcPct val="0"/>
            </a:spcBef>
            <a:spcAft>
              <a:spcPct val="35000"/>
            </a:spcAft>
          </a:pPr>
          <a:endParaRPr lang="en-US" sz="5900" kern="1200" dirty="0" smtClean="0"/>
        </a:p>
      </dsp:txBody>
      <dsp:txXfrm>
        <a:off x="1854200" y="0"/>
        <a:ext cx="1854200" cy="2184400"/>
      </dsp:txXfrm>
    </dsp:sp>
    <dsp:sp modelId="{03C3C3F6-27FA-449E-A9E6-BCA9550DE52F}">
      <dsp:nvSpPr>
        <dsp:cNvPr id="0" name=""/>
        <dsp:cNvSpPr/>
      </dsp:nvSpPr>
      <dsp:spPr>
        <a:xfrm>
          <a:off x="914417" y="2209804"/>
          <a:ext cx="3708400" cy="2184400"/>
        </a:xfrm>
        <a:prstGeom prst="trapezoid">
          <a:avLst>
            <a:gd name="adj" fmla="val 42442"/>
          </a:avLst>
        </a:prstGeom>
        <a:solidFill>
          <a:schemeClr val="accent6">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930" tIns="74930" rIns="74930" bIns="74930" numCol="1" spcCol="1270" anchor="ctr" anchorCtr="0">
          <a:noAutofit/>
        </a:bodyPr>
        <a:lstStyle/>
        <a:p>
          <a:pPr lvl="0" algn="ctr" defTabSz="2622550">
            <a:lnSpc>
              <a:spcPct val="90000"/>
            </a:lnSpc>
            <a:spcBef>
              <a:spcPct val="0"/>
            </a:spcBef>
            <a:spcAft>
              <a:spcPct val="35000"/>
            </a:spcAft>
          </a:pPr>
          <a:endParaRPr lang="en-US" sz="5900" kern="1200" dirty="0"/>
        </a:p>
      </dsp:txBody>
      <dsp:txXfrm>
        <a:off x="1563387" y="2209804"/>
        <a:ext cx="2410460" cy="2184400"/>
      </dsp:txXfrm>
    </dsp:sp>
    <dsp:sp modelId="{81BBD2C6-0EFC-42CD-9937-29583D863432}">
      <dsp:nvSpPr>
        <dsp:cNvPr id="0" name=""/>
        <dsp:cNvSpPr/>
      </dsp:nvSpPr>
      <dsp:spPr>
        <a:xfrm>
          <a:off x="0" y="4368800"/>
          <a:ext cx="5562600" cy="2184400"/>
        </a:xfrm>
        <a:prstGeom prst="trapezoid">
          <a:avLst>
            <a:gd name="adj" fmla="val 42442"/>
          </a:avLst>
        </a:prstGeom>
        <a:solidFill>
          <a:schemeClr val="accent6">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930" tIns="74930" rIns="74930" bIns="74930" numCol="1" spcCol="1270" anchor="ctr" anchorCtr="0">
          <a:noAutofit/>
        </a:bodyPr>
        <a:lstStyle/>
        <a:p>
          <a:pPr lvl="0" algn="ctr" defTabSz="2622550">
            <a:lnSpc>
              <a:spcPct val="90000"/>
            </a:lnSpc>
            <a:spcBef>
              <a:spcPct val="0"/>
            </a:spcBef>
            <a:spcAft>
              <a:spcPct val="35000"/>
            </a:spcAft>
          </a:pPr>
          <a:r>
            <a:rPr lang="en-US" sz="5900" kern="1200" dirty="0" smtClean="0"/>
            <a:t>First Article Gifts</a:t>
          </a:r>
          <a:endParaRPr lang="en-US" sz="5900" kern="1200" dirty="0"/>
        </a:p>
      </dsp:txBody>
      <dsp:txXfrm>
        <a:off x="973454" y="4368800"/>
        <a:ext cx="3615690" cy="21844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2B5976-860B-4FA6-BA27-19E30D100F48}">
      <dsp:nvSpPr>
        <dsp:cNvPr id="0" name=""/>
        <dsp:cNvSpPr/>
      </dsp:nvSpPr>
      <dsp:spPr>
        <a:xfrm>
          <a:off x="1854200" y="0"/>
          <a:ext cx="1854200" cy="2184400"/>
        </a:xfrm>
        <a:prstGeom prst="trapezoid">
          <a:avLst>
            <a:gd name="adj" fmla="val 50000"/>
          </a:avLst>
        </a:prstGeom>
        <a:solidFill>
          <a:schemeClr val="accent6">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930" tIns="74930" rIns="74930" bIns="74930" numCol="1" spcCol="1270" anchor="ctr" anchorCtr="0">
          <a:noAutofit/>
        </a:bodyPr>
        <a:lstStyle/>
        <a:p>
          <a:pPr lvl="0" algn="ctr" defTabSz="2622550">
            <a:lnSpc>
              <a:spcPct val="90000"/>
            </a:lnSpc>
            <a:spcBef>
              <a:spcPct val="0"/>
            </a:spcBef>
            <a:spcAft>
              <a:spcPct val="35000"/>
            </a:spcAft>
          </a:pPr>
          <a:endParaRPr lang="en-US" sz="5900" kern="1200" dirty="0" smtClean="0"/>
        </a:p>
        <a:p>
          <a:pPr lvl="0" algn="ctr" defTabSz="2622550">
            <a:lnSpc>
              <a:spcPct val="90000"/>
            </a:lnSpc>
            <a:spcBef>
              <a:spcPct val="0"/>
            </a:spcBef>
            <a:spcAft>
              <a:spcPct val="35000"/>
            </a:spcAft>
          </a:pPr>
          <a:endParaRPr lang="en-US" sz="5900" kern="1200" dirty="0" smtClean="0"/>
        </a:p>
      </dsp:txBody>
      <dsp:txXfrm>
        <a:off x="1854200" y="0"/>
        <a:ext cx="1854200" cy="2184400"/>
      </dsp:txXfrm>
    </dsp:sp>
    <dsp:sp modelId="{03C3C3F6-27FA-449E-A9E6-BCA9550DE52F}">
      <dsp:nvSpPr>
        <dsp:cNvPr id="0" name=""/>
        <dsp:cNvSpPr/>
      </dsp:nvSpPr>
      <dsp:spPr>
        <a:xfrm>
          <a:off x="914417" y="2209804"/>
          <a:ext cx="3708400" cy="2184400"/>
        </a:xfrm>
        <a:prstGeom prst="trapezoid">
          <a:avLst>
            <a:gd name="adj" fmla="val 42442"/>
          </a:avLst>
        </a:prstGeom>
        <a:solidFill>
          <a:schemeClr val="accent6">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930" tIns="74930" rIns="74930" bIns="74930" numCol="1" spcCol="1270" anchor="ctr" anchorCtr="0">
          <a:noAutofit/>
        </a:bodyPr>
        <a:lstStyle/>
        <a:p>
          <a:pPr lvl="0" algn="ctr" defTabSz="2622550">
            <a:lnSpc>
              <a:spcPct val="90000"/>
            </a:lnSpc>
            <a:spcBef>
              <a:spcPct val="0"/>
            </a:spcBef>
            <a:spcAft>
              <a:spcPct val="35000"/>
            </a:spcAft>
          </a:pPr>
          <a:endParaRPr lang="en-US" sz="5900" kern="1200" dirty="0"/>
        </a:p>
      </dsp:txBody>
      <dsp:txXfrm>
        <a:off x="1563387" y="2209804"/>
        <a:ext cx="2410460" cy="2184400"/>
      </dsp:txXfrm>
    </dsp:sp>
    <dsp:sp modelId="{81BBD2C6-0EFC-42CD-9937-29583D863432}">
      <dsp:nvSpPr>
        <dsp:cNvPr id="0" name=""/>
        <dsp:cNvSpPr/>
      </dsp:nvSpPr>
      <dsp:spPr>
        <a:xfrm>
          <a:off x="0" y="4368800"/>
          <a:ext cx="5562600" cy="2184400"/>
        </a:xfrm>
        <a:prstGeom prst="trapezoid">
          <a:avLst>
            <a:gd name="adj" fmla="val 42442"/>
          </a:avLst>
        </a:prstGeom>
        <a:solidFill>
          <a:schemeClr val="accent6">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930" tIns="74930" rIns="74930" bIns="74930" numCol="1" spcCol="1270" anchor="ctr" anchorCtr="0">
          <a:noAutofit/>
        </a:bodyPr>
        <a:lstStyle/>
        <a:p>
          <a:pPr lvl="0" algn="ctr" defTabSz="2622550">
            <a:lnSpc>
              <a:spcPct val="90000"/>
            </a:lnSpc>
            <a:spcBef>
              <a:spcPct val="0"/>
            </a:spcBef>
            <a:spcAft>
              <a:spcPct val="35000"/>
            </a:spcAft>
          </a:pPr>
          <a:r>
            <a:rPr lang="en-US" sz="5900" kern="1200" dirty="0" smtClean="0"/>
            <a:t>First Article Gifts</a:t>
          </a:r>
          <a:endParaRPr lang="en-US" sz="5900" kern="1200" dirty="0"/>
        </a:p>
      </dsp:txBody>
      <dsp:txXfrm>
        <a:off x="973454" y="4368800"/>
        <a:ext cx="3615690" cy="21844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2B5976-860B-4FA6-BA27-19E30D100F48}">
      <dsp:nvSpPr>
        <dsp:cNvPr id="0" name=""/>
        <dsp:cNvSpPr/>
      </dsp:nvSpPr>
      <dsp:spPr>
        <a:xfrm>
          <a:off x="1854200" y="0"/>
          <a:ext cx="1854200" cy="2184400"/>
        </a:xfrm>
        <a:prstGeom prst="trapezoid">
          <a:avLst>
            <a:gd name="adj" fmla="val 50000"/>
          </a:avLst>
        </a:prstGeom>
        <a:solidFill>
          <a:schemeClr val="accent6">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1733550">
            <a:lnSpc>
              <a:spcPct val="90000"/>
            </a:lnSpc>
            <a:spcBef>
              <a:spcPct val="0"/>
            </a:spcBef>
            <a:spcAft>
              <a:spcPct val="35000"/>
            </a:spcAft>
          </a:pPr>
          <a:endParaRPr lang="en-US" sz="3900" kern="1200" dirty="0" smtClean="0"/>
        </a:p>
        <a:p>
          <a:pPr lvl="0" algn="ctr" defTabSz="1733550">
            <a:lnSpc>
              <a:spcPct val="90000"/>
            </a:lnSpc>
            <a:spcBef>
              <a:spcPct val="0"/>
            </a:spcBef>
            <a:spcAft>
              <a:spcPct val="35000"/>
            </a:spcAft>
          </a:pPr>
          <a:endParaRPr lang="en-US" sz="3900" kern="1200" dirty="0" smtClean="0"/>
        </a:p>
        <a:p>
          <a:pPr lvl="0" algn="ctr" defTabSz="1733550">
            <a:lnSpc>
              <a:spcPct val="90000"/>
            </a:lnSpc>
            <a:spcBef>
              <a:spcPct val="0"/>
            </a:spcBef>
            <a:spcAft>
              <a:spcPct val="35000"/>
            </a:spcAft>
          </a:pPr>
          <a:endParaRPr lang="en-US" sz="3900" kern="1200" dirty="0"/>
        </a:p>
      </dsp:txBody>
      <dsp:txXfrm>
        <a:off x="1854200" y="0"/>
        <a:ext cx="1854200" cy="2184400"/>
      </dsp:txXfrm>
    </dsp:sp>
    <dsp:sp modelId="{03C3C3F6-27FA-449E-A9E6-BCA9550DE52F}">
      <dsp:nvSpPr>
        <dsp:cNvPr id="0" name=""/>
        <dsp:cNvSpPr/>
      </dsp:nvSpPr>
      <dsp:spPr>
        <a:xfrm>
          <a:off x="914417" y="2209804"/>
          <a:ext cx="3708400" cy="2184400"/>
        </a:xfrm>
        <a:prstGeom prst="trapezoid">
          <a:avLst>
            <a:gd name="adj" fmla="val 42442"/>
          </a:avLst>
        </a:prstGeom>
        <a:solidFill>
          <a:schemeClr val="accent6">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1733550">
            <a:lnSpc>
              <a:spcPct val="90000"/>
            </a:lnSpc>
            <a:spcBef>
              <a:spcPct val="0"/>
            </a:spcBef>
            <a:spcAft>
              <a:spcPct val="35000"/>
            </a:spcAft>
          </a:pPr>
          <a:r>
            <a:rPr lang="en-US" sz="3900" kern="1200" dirty="0" smtClean="0"/>
            <a:t>Life Experience</a:t>
          </a:r>
          <a:endParaRPr lang="en-US" sz="3900" kern="1200" dirty="0"/>
        </a:p>
      </dsp:txBody>
      <dsp:txXfrm>
        <a:off x="1563387" y="2209804"/>
        <a:ext cx="2410460" cy="2184400"/>
      </dsp:txXfrm>
    </dsp:sp>
    <dsp:sp modelId="{81BBD2C6-0EFC-42CD-9937-29583D863432}">
      <dsp:nvSpPr>
        <dsp:cNvPr id="0" name=""/>
        <dsp:cNvSpPr/>
      </dsp:nvSpPr>
      <dsp:spPr>
        <a:xfrm>
          <a:off x="0" y="4368800"/>
          <a:ext cx="5562600" cy="2184400"/>
        </a:xfrm>
        <a:prstGeom prst="trapezoid">
          <a:avLst>
            <a:gd name="adj" fmla="val 42442"/>
          </a:avLst>
        </a:prstGeom>
        <a:solidFill>
          <a:schemeClr val="accent6">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1733550">
            <a:lnSpc>
              <a:spcPct val="90000"/>
            </a:lnSpc>
            <a:spcBef>
              <a:spcPct val="0"/>
            </a:spcBef>
            <a:spcAft>
              <a:spcPct val="35000"/>
            </a:spcAft>
          </a:pPr>
          <a:r>
            <a:rPr lang="en-US" sz="3900" kern="1200" dirty="0" smtClean="0"/>
            <a:t>First Article Gifts</a:t>
          </a:r>
          <a:endParaRPr lang="en-US" sz="3900" kern="1200" dirty="0"/>
        </a:p>
      </dsp:txBody>
      <dsp:txXfrm>
        <a:off x="973454" y="4368800"/>
        <a:ext cx="3615690" cy="21844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2B5976-860B-4FA6-BA27-19E30D100F48}">
      <dsp:nvSpPr>
        <dsp:cNvPr id="0" name=""/>
        <dsp:cNvSpPr/>
      </dsp:nvSpPr>
      <dsp:spPr>
        <a:xfrm>
          <a:off x="1854200" y="0"/>
          <a:ext cx="1854200" cy="2184400"/>
        </a:xfrm>
        <a:prstGeom prst="trapezoid">
          <a:avLst>
            <a:gd name="adj" fmla="val 50000"/>
          </a:avLst>
        </a:prstGeom>
        <a:solidFill>
          <a:schemeClr val="accent6">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1733550">
            <a:lnSpc>
              <a:spcPct val="90000"/>
            </a:lnSpc>
            <a:spcBef>
              <a:spcPct val="0"/>
            </a:spcBef>
            <a:spcAft>
              <a:spcPct val="35000"/>
            </a:spcAft>
          </a:pPr>
          <a:endParaRPr lang="en-US" sz="3900" kern="1200" dirty="0" smtClean="0"/>
        </a:p>
        <a:p>
          <a:pPr lvl="0" algn="ctr" defTabSz="1733550">
            <a:lnSpc>
              <a:spcPct val="90000"/>
            </a:lnSpc>
            <a:spcBef>
              <a:spcPct val="0"/>
            </a:spcBef>
            <a:spcAft>
              <a:spcPct val="35000"/>
            </a:spcAft>
          </a:pPr>
          <a:endParaRPr lang="en-US" sz="3900" kern="1200" dirty="0" smtClean="0"/>
        </a:p>
        <a:p>
          <a:pPr lvl="0" algn="ctr" defTabSz="1733550">
            <a:lnSpc>
              <a:spcPct val="90000"/>
            </a:lnSpc>
            <a:spcBef>
              <a:spcPct val="0"/>
            </a:spcBef>
            <a:spcAft>
              <a:spcPct val="35000"/>
            </a:spcAft>
          </a:pPr>
          <a:endParaRPr lang="en-US" sz="3900" kern="1200" dirty="0"/>
        </a:p>
      </dsp:txBody>
      <dsp:txXfrm>
        <a:off x="1854200" y="0"/>
        <a:ext cx="1854200" cy="2184400"/>
      </dsp:txXfrm>
    </dsp:sp>
    <dsp:sp modelId="{03C3C3F6-27FA-449E-A9E6-BCA9550DE52F}">
      <dsp:nvSpPr>
        <dsp:cNvPr id="0" name=""/>
        <dsp:cNvSpPr/>
      </dsp:nvSpPr>
      <dsp:spPr>
        <a:xfrm>
          <a:off x="914417" y="2209804"/>
          <a:ext cx="3708400" cy="2184400"/>
        </a:xfrm>
        <a:prstGeom prst="trapezoid">
          <a:avLst>
            <a:gd name="adj" fmla="val 42442"/>
          </a:avLst>
        </a:prstGeom>
        <a:solidFill>
          <a:schemeClr val="accent6">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1733550">
            <a:lnSpc>
              <a:spcPct val="90000"/>
            </a:lnSpc>
            <a:spcBef>
              <a:spcPct val="0"/>
            </a:spcBef>
            <a:spcAft>
              <a:spcPct val="35000"/>
            </a:spcAft>
          </a:pPr>
          <a:r>
            <a:rPr lang="en-US" sz="3900" kern="1200" dirty="0" smtClean="0"/>
            <a:t>Life Experience</a:t>
          </a:r>
          <a:endParaRPr lang="en-US" sz="3900" kern="1200" dirty="0"/>
        </a:p>
      </dsp:txBody>
      <dsp:txXfrm>
        <a:off x="1563387" y="2209804"/>
        <a:ext cx="2410460" cy="2184400"/>
      </dsp:txXfrm>
    </dsp:sp>
    <dsp:sp modelId="{81BBD2C6-0EFC-42CD-9937-29583D863432}">
      <dsp:nvSpPr>
        <dsp:cNvPr id="0" name=""/>
        <dsp:cNvSpPr/>
      </dsp:nvSpPr>
      <dsp:spPr>
        <a:xfrm>
          <a:off x="0" y="4368800"/>
          <a:ext cx="5562600" cy="2184400"/>
        </a:xfrm>
        <a:prstGeom prst="trapezoid">
          <a:avLst>
            <a:gd name="adj" fmla="val 42442"/>
          </a:avLst>
        </a:prstGeom>
        <a:solidFill>
          <a:schemeClr val="accent6">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1733550">
            <a:lnSpc>
              <a:spcPct val="90000"/>
            </a:lnSpc>
            <a:spcBef>
              <a:spcPct val="0"/>
            </a:spcBef>
            <a:spcAft>
              <a:spcPct val="35000"/>
            </a:spcAft>
          </a:pPr>
          <a:r>
            <a:rPr lang="en-US" sz="3900" kern="1200" dirty="0" smtClean="0"/>
            <a:t>First Article Gifts</a:t>
          </a:r>
          <a:endParaRPr lang="en-US" sz="3900" kern="1200" dirty="0"/>
        </a:p>
      </dsp:txBody>
      <dsp:txXfrm>
        <a:off x="973454" y="4368800"/>
        <a:ext cx="3615690" cy="21844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2B5976-860B-4FA6-BA27-19E30D100F48}">
      <dsp:nvSpPr>
        <dsp:cNvPr id="0" name=""/>
        <dsp:cNvSpPr/>
      </dsp:nvSpPr>
      <dsp:spPr>
        <a:xfrm>
          <a:off x="1854200" y="0"/>
          <a:ext cx="1854200" cy="2184400"/>
        </a:xfrm>
        <a:prstGeom prst="trapezoid">
          <a:avLst>
            <a:gd name="adj" fmla="val 50000"/>
          </a:avLst>
        </a:prstGeom>
        <a:solidFill>
          <a:schemeClr val="accent6">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1733550">
            <a:lnSpc>
              <a:spcPct val="90000"/>
            </a:lnSpc>
            <a:spcBef>
              <a:spcPct val="0"/>
            </a:spcBef>
            <a:spcAft>
              <a:spcPct val="35000"/>
            </a:spcAft>
          </a:pPr>
          <a:endParaRPr lang="en-US" sz="3900" kern="1200" dirty="0" smtClean="0"/>
        </a:p>
        <a:p>
          <a:pPr lvl="0" algn="ctr" defTabSz="1733550">
            <a:lnSpc>
              <a:spcPct val="90000"/>
            </a:lnSpc>
            <a:spcBef>
              <a:spcPct val="0"/>
            </a:spcBef>
            <a:spcAft>
              <a:spcPct val="35000"/>
            </a:spcAft>
          </a:pPr>
          <a:endParaRPr lang="en-US" sz="3900" kern="1200" dirty="0" smtClean="0"/>
        </a:p>
        <a:p>
          <a:pPr lvl="0" algn="ctr" defTabSz="1733550">
            <a:lnSpc>
              <a:spcPct val="90000"/>
            </a:lnSpc>
            <a:spcBef>
              <a:spcPct val="0"/>
            </a:spcBef>
            <a:spcAft>
              <a:spcPct val="35000"/>
            </a:spcAft>
          </a:pPr>
          <a:r>
            <a:rPr lang="en-US" sz="3900" kern="1200" dirty="0" smtClean="0"/>
            <a:t>Needs</a:t>
          </a:r>
          <a:endParaRPr lang="en-US" sz="3900" kern="1200" dirty="0"/>
        </a:p>
      </dsp:txBody>
      <dsp:txXfrm>
        <a:off x="1854200" y="0"/>
        <a:ext cx="1854200" cy="2184400"/>
      </dsp:txXfrm>
    </dsp:sp>
    <dsp:sp modelId="{03C3C3F6-27FA-449E-A9E6-BCA9550DE52F}">
      <dsp:nvSpPr>
        <dsp:cNvPr id="0" name=""/>
        <dsp:cNvSpPr/>
      </dsp:nvSpPr>
      <dsp:spPr>
        <a:xfrm>
          <a:off x="914417" y="2209804"/>
          <a:ext cx="3708400" cy="2184400"/>
        </a:xfrm>
        <a:prstGeom prst="trapezoid">
          <a:avLst>
            <a:gd name="adj" fmla="val 42442"/>
          </a:avLst>
        </a:prstGeom>
        <a:solidFill>
          <a:schemeClr val="accent6">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1733550">
            <a:lnSpc>
              <a:spcPct val="90000"/>
            </a:lnSpc>
            <a:spcBef>
              <a:spcPct val="0"/>
            </a:spcBef>
            <a:spcAft>
              <a:spcPct val="35000"/>
            </a:spcAft>
          </a:pPr>
          <a:r>
            <a:rPr lang="en-US" sz="3900" kern="1200" dirty="0" smtClean="0"/>
            <a:t>Life Experience</a:t>
          </a:r>
          <a:endParaRPr lang="en-US" sz="3900" kern="1200" dirty="0"/>
        </a:p>
      </dsp:txBody>
      <dsp:txXfrm>
        <a:off x="1563387" y="2209804"/>
        <a:ext cx="2410460" cy="2184400"/>
      </dsp:txXfrm>
    </dsp:sp>
    <dsp:sp modelId="{81BBD2C6-0EFC-42CD-9937-29583D863432}">
      <dsp:nvSpPr>
        <dsp:cNvPr id="0" name=""/>
        <dsp:cNvSpPr/>
      </dsp:nvSpPr>
      <dsp:spPr>
        <a:xfrm>
          <a:off x="0" y="4368800"/>
          <a:ext cx="5562600" cy="2184400"/>
        </a:xfrm>
        <a:prstGeom prst="trapezoid">
          <a:avLst>
            <a:gd name="adj" fmla="val 42442"/>
          </a:avLst>
        </a:prstGeom>
        <a:solidFill>
          <a:schemeClr val="accent6">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1733550">
            <a:lnSpc>
              <a:spcPct val="90000"/>
            </a:lnSpc>
            <a:spcBef>
              <a:spcPct val="0"/>
            </a:spcBef>
            <a:spcAft>
              <a:spcPct val="35000"/>
            </a:spcAft>
          </a:pPr>
          <a:r>
            <a:rPr lang="en-US" sz="3900" kern="1200" dirty="0" smtClean="0"/>
            <a:t>First Article Gifts</a:t>
          </a:r>
          <a:endParaRPr lang="en-US" sz="3900" kern="1200" dirty="0"/>
        </a:p>
      </dsp:txBody>
      <dsp:txXfrm>
        <a:off x="973454" y="4368800"/>
        <a:ext cx="3615690" cy="21844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7FF28E-E30E-448B-8A88-65378265C38B}">
      <dsp:nvSpPr>
        <dsp:cNvPr id="0" name=""/>
        <dsp:cNvSpPr/>
      </dsp:nvSpPr>
      <dsp:spPr>
        <a:xfrm rot="10800000">
          <a:off x="0" y="0"/>
          <a:ext cx="5562600" cy="2286000"/>
        </a:xfrm>
        <a:prstGeom prst="trapezoid">
          <a:avLst>
            <a:gd name="adj" fmla="val 40556"/>
          </a:avLst>
        </a:prstGeom>
        <a:solidFill>
          <a:schemeClr val="accent6">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2533650">
            <a:lnSpc>
              <a:spcPct val="90000"/>
            </a:lnSpc>
            <a:spcBef>
              <a:spcPct val="0"/>
            </a:spcBef>
            <a:spcAft>
              <a:spcPct val="35000"/>
            </a:spcAft>
          </a:pPr>
          <a:r>
            <a:rPr lang="en-US" sz="5700" kern="1200" dirty="0" smtClean="0">
              <a:solidFill>
                <a:schemeClr val="tx1"/>
              </a:solidFill>
            </a:rPr>
            <a:t>Third Article Gifts</a:t>
          </a:r>
          <a:endParaRPr lang="en-US" sz="5700" kern="1200" dirty="0">
            <a:solidFill>
              <a:schemeClr val="tx1"/>
            </a:solidFill>
          </a:endParaRPr>
        </a:p>
      </dsp:txBody>
      <dsp:txXfrm rot="-10800000">
        <a:off x="973454" y="0"/>
        <a:ext cx="3615690" cy="2286000"/>
      </dsp:txXfrm>
    </dsp:sp>
    <dsp:sp modelId="{78088055-D57B-42D1-BAFC-658DDA793BCE}">
      <dsp:nvSpPr>
        <dsp:cNvPr id="0" name=""/>
        <dsp:cNvSpPr/>
      </dsp:nvSpPr>
      <dsp:spPr>
        <a:xfrm rot="10800000">
          <a:off x="914398" y="2286000"/>
          <a:ext cx="3733802" cy="2286000"/>
        </a:xfrm>
        <a:prstGeom prst="trapezoid">
          <a:avLst>
            <a:gd name="adj" fmla="val 40556"/>
          </a:avLst>
        </a:prstGeom>
        <a:solidFill>
          <a:schemeClr val="accent6">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2533650">
            <a:lnSpc>
              <a:spcPct val="90000"/>
            </a:lnSpc>
            <a:spcBef>
              <a:spcPct val="0"/>
            </a:spcBef>
            <a:spcAft>
              <a:spcPct val="35000"/>
            </a:spcAft>
          </a:pPr>
          <a:endParaRPr lang="en-US" sz="5700" kern="1200" dirty="0">
            <a:solidFill>
              <a:schemeClr val="tx1"/>
            </a:solidFill>
          </a:endParaRPr>
        </a:p>
      </dsp:txBody>
      <dsp:txXfrm rot="-10800000">
        <a:off x="1567814" y="2286000"/>
        <a:ext cx="2426971" cy="2286000"/>
      </dsp:txXfrm>
    </dsp:sp>
    <dsp:sp modelId="{60F4FFB2-FFD4-4632-9A78-6FDB5B883132}">
      <dsp:nvSpPr>
        <dsp:cNvPr id="0" name=""/>
        <dsp:cNvSpPr/>
      </dsp:nvSpPr>
      <dsp:spPr>
        <a:xfrm rot="10800000">
          <a:off x="1854200" y="4572000"/>
          <a:ext cx="1854200" cy="2286000"/>
        </a:xfrm>
        <a:prstGeom prst="trapezoid">
          <a:avLst>
            <a:gd name="adj" fmla="val 50000"/>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2533650">
            <a:lnSpc>
              <a:spcPct val="90000"/>
            </a:lnSpc>
            <a:spcBef>
              <a:spcPct val="0"/>
            </a:spcBef>
            <a:spcAft>
              <a:spcPct val="35000"/>
            </a:spcAft>
          </a:pPr>
          <a:endParaRPr lang="en-US" sz="5700" kern="1200" dirty="0">
            <a:solidFill>
              <a:schemeClr val="tx1"/>
            </a:solidFill>
          </a:endParaRPr>
        </a:p>
      </dsp:txBody>
      <dsp:txXfrm rot="-10800000">
        <a:off x="1854200" y="4572000"/>
        <a:ext cx="1854200" cy="2286000"/>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7.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32E539-5069-44E5-B014-2C8BE8096F69}" type="datetimeFigureOut">
              <a:rPr lang="en-US" smtClean="0"/>
              <a:pPr/>
              <a:t>1/30/2014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20C3CDB-9637-48C5-9DCA-691673553DF5}" type="slidenum">
              <a:rPr lang="en-US" smtClean="0"/>
              <a:pPr/>
              <a:t>‹#›</a:t>
            </a:fld>
            <a:endParaRPr lang="en-US"/>
          </a:p>
        </p:txBody>
      </p:sp>
    </p:spTree>
    <p:extLst>
      <p:ext uri="{BB962C8B-B14F-4D97-AF65-F5344CB8AC3E}">
        <p14:creationId xmlns:p14="http://schemas.microsoft.com/office/powerpoint/2010/main" val="2369960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46B55E-8BF2-4E3D-946A-09799342D27A}" type="datetimeFigureOut">
              <a:rPr lang="en-US" smtClean="0"/>
              <a:pPr/>
              <a:t>1/30/2014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4CB4DA-CFE8-4B4A-95DC-E88366C82030}" type="slidenum">
              <a:rPr lang="en-US" smtClean="0"/>
              <a:pPr/>
              <a:t>‹#›</a:t>
            </a:fld>
            <a:endParaRPr lang="en-US"/>
          </a:p>
        </p:txBody>
      </p:sp>
    </p:spTree>
    <p:extLst>
      <p:ext uri="{BB962C8B-B14F-4D97-AF65-F5344CB8AC3E}">
        <p14:creationId xmlns:p14="http://schemas.microsoft.com/office/powerpoint/2010/main" val="2599741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74CB4DA-CFE8-4B4A-95DC-E88366C8203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Create a theological framework</a:t>
            </a:r>
          </a:p>
          <a:p>
            <a:r>
              <a:rPr lang="en-US" dirty="0" smtClean="0"/>
              <a:t>A</a:t>
            </a:r>
            <a:r>
              <a:rPr lang="en-US" baseline="0" dirty="0" smtClean="0"/>
              <a:t> set of filters that will account</a:t>
            </a:r>
          </a:p>
          <a:p>
            <a:r>
              <a:rPr lang="en-US" baseline="0" dirty="0" smtClean="0"/>
              <a:t>For observable behaviors</a:t>
            </a:r>
            <a:endParaRPr lang="en-US" dirty="0"/>
          </a:p>
        </p:txBody>
      </p:sp>
      <p:sp>
        <p:nvSpPr>
          <p:cNvPr id="4" name="Slide Number Placeholder 3"/>
          <p:cNvSpPr>
            <a:spLocks noGrp="1"/>
          </p:cNvSpPr>
          <p:nvPr>
            <p:ph type="sldNum" sz="quarter" idx="10"/>
          </p:nvPr>
        </p:nvSpPr>
        <p:spPr/>
        <p:txBody>
          <a:bodyPr/>
          <a:lstStyle/>
          <a:p>
            <a:fld id="{274CB4DA-CFE8-4B4A-95DC-E88366C82030}"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 “gifts from Below”</a:t>
            </a:r>
          </a:p>
          <a:p>
            <a:r>
              <a:rPr lang="en-US" dirty="0" smtClean="0"/>
              <a:t>Everyone has these</a:t>
            </a:r>
            <a:endParaRPr lang="en-US" dirty="0"/>
          </a:p>
        </p:txBody>
      </p:sp>
      <p:sp>
        <p:nvSpPr>
          <p:cNvPr id="4" name="Slide Number Placeholder 3"/>
          <p:cNvSpPr>
            <a:spLocks noGrp="1"/>
          </p:cNvSpPr>
          <p:nvPr>
            <p:ph type="sldNum" sz="quarter" idx="10"/>
          </p:nvPr>
        </p:nvSpPr>
        <p:spPr/>
        <p:txBody>
          <a:bodyPr/>
          <a:lstStyle/>
          <a:p>
            <a:fld id="{274CB4DA-CFE8-4B4A-95DC-E88366C82030}" type="slidenum">
              <a:rPr lang="en-US" smtClean="0"/>
              <a:pPr/>
              <a:t>16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74CB4DA-CFE8-4B4A-95DC-E88366C82030}" type="slidenum">
              <a:rPr lang="en-US" smtClean="0"/>
              <a:pPr/>
              <a:t>17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Physically – Fat and Menarche (Secular Trend)</a:t>
            </a:r>
          </a:p>
          <a:p>
            <a:r>
              <a:rPr lang="en-US" dirty="0" smtClean="0"/>
              <a:t>	Tricia</a:t>
            </a:r>
            <a:r>
              <a:rPr lang="en-US" baseline="0" dirty="0" smtClean="0"/>
              <a:t> and &amp; </a:t>
            </a:r>
            <a:r>
              <a:rPr lang="en-US" baseline="0" dirty="0" err="1" smtClean="0"/>
              <a:t>Anacephaly</a:t>
            </a:r>
            <a:endParaRPr lang="en-US" baseline="0" dirty="0" smtClean="0"/>
          </a:p>
          <a:p>
            <a:r>
              <a:rPr lang="en-US" baseline="0" dirty="0" smtClean="0"/>
              <a:t>Cognitively – Observable patterns</a:t>
            </a:r>
          </a:p>
          <a:p>
            <a:r>
              <a:rPr lang="en-US" baseline="0" dirty="0" smtClean="0"/>
              <a:t>Socially – Erikson/Kohlberg</a:t>
            </a:r>
          </a:p>
          <a:p>
            <a:r>
              <a:rPr lang="en-US" baseline="0" dirty="0" smtClean="0"/>
              <a:t>Emotionally – Dealing with disappointment</a:t>
            </a:r>
          </a:p>
          <a:p>
            <a:r>
              <a:rPr lang="en-US" baseline="0" dirty="0" smtClean="0"/>
              <a:t>Spiritually – 8</a:t>
            </a:r>
            <a:r>
              <a:rPr lang="en-US" baseline="30000" dirty="0" smtClean="0"/>
              <a:t>th</a:t>
            </a:r>
            <a:r>
              <a:rPr lang="en-US" baseline="0" dirty="0" smtClean="0"/>
              <a:t> grade faith/adult world</a:t>
            </a:r>
          </a:p>
          <a:p>
            <a:endParaRPr lang="en-US" baseline="0" dirty="0" smtClean="0"/>
          </a:p>
          <a:p>
            <a:r>
              <a:rPr lang="en-US" baseline="0" dirty="0" smtClean="0"/>
              <a:t>How Complex?</a:t>
            </a:r>
          </a:p>
        </p:txBody>
      </p:sp>
      <p:sp>
        <p:nvSpPr>
          <p:cNvPr id="4" name="Slide Number Placeholder 3"/>
          <p:cNvSpPr>
            <a:spLocks noGrp="1"/>
          </p:cNvSpPr>
          <p:nvPr>
            <p:ph type="sldNum" sz="quarter" idx="10"/>
          </p:nvPr>
        </p:nvSpPr>
        <p:spPr/>
        <p:txBody>
          <a:bodyPr/>
          <a:lstStyle/>
          <a:p>
            <a:fld id="{274CB4DA-CFE8-4B4A-95DC-E88366C82030}" type="slidenum">
              <a:rPr lang="en-US" smtClean="0"/>
              <a:pPr/>
              <a:t>18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A1CA9FC1-60FA-4C36-94E0-C5FFE065F2CF}" type="slidenum">
              <a:rPr lang="en-US" smtClean="0">
                <a:latin typeface="Arial" pitchFamily="34" charset="0"/>
              </a:rPr>
              <a:pPr/>
              <a:t>19</a:t>
            </a:fld>
            <a:endParaRPr lang="en-US" smtClean="0">
              <a:latin typeface="Arial" pitchFamily="34"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Challeng</a:t>
            </a:r>
            <a:r>
              <a:rPr lang="en-US" baseline="0" dirty="0" smtClean="0"/>
              <a:t>e – Calling some of these gifts.</a:t>
            </a:r>
          </a:p>
          <a:p>
            <a:r>
              <a:rPr lang="en-US" baseline="0" dirty="0" smtClean="0"/>
              <a:t>	Positive/Negative </a:t>
            </a:r>
            <a:endParaRPr lang="en-US" dirty="0"/>
          </a:p>
        </p:txBody>
      </p:sp>
      <p:sp>
        <p:nvSpPr>
          <p:cNvPr id="4" name="Slide Number Placeholder 3"/>
          <p:cNvSpPr>
            <a:spLocks noGrp="1"/>
          </p:cNvSpPr>
          <p:nvPr>
            <p:ph type="sldNum" sz="quarter" idx="10"/>
          </p:nvPr>
        </p:nvSpPr>
        <p:spPr/>
        <p:txBody>
          <a:bodyPr/>
          <a:lstStyle/>
          <a:p>
            <a:fld id="{274CB4DA-CFE8-4B4A-95DC-E88366C82030}" type="slidenum">
              <a:rPr lang="en-US" smtClean="0"/>
              <a:pPr/>
              <a:t>20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powerful is Media? </a:t>
            </a:r>
          </a:p>
          <a:p>
            <a:r>
              <a:rPr lang="en-US" dirty="0" smtClean="0"/>
              <a:t>What</a:t>
            </a:r>
            <a:r>
              <a:rPr lang="en-US" baseline="0" dirty="0" smtClean="0"/>
              <a:t> advantages/</a:t>
            </a:r>
            <a:r>
              <a:rPr lang="en-US" baseline="0" dirty="0" err="1" smtClean="0"/>
              <a:t>dis</a:t>
            </a:r>
            <a:r>
              <a:rPr lang="en-US" baseline="0" dirty="0" smtClean="0"/>
              <a:t> by ethnicity</a:t>
            </a:r>
          </a:p>
          <a:p>
            <a:r>
              <a:rPr lang="en-US" baseline="0" dirty="0" smtClean="0"/>
              <a:t>Attitudes by nation</a:t>
            </a:r>
            <a:endParaRPr lang="en-US" dirty="0"/>
          </a:p>
        </p:txBody>
      </p:sp>
      <p:sp>
        <p:nvSpPr>
          <p:cNvPr id="4" name="Slide Number Placeholder 3"/>
          <p:cNvSpPr>
            <a:spLocks noGrp="1"/>
          </p:cNvSpPr>
          <p:nvPr>
            <p:ph type="sldNum" sz="quarter" idx="10"/>
          </p:nvPr>
        </p:nvSpPr>
        <p:spPr/>
        <p:txBody>
          <a:bodyPr/>
          <a:lstStyle/>
          <a:p>
            <a:fld id="{274CB4DA-CFE8-4B4A-95DC-E88366C82030}" type="slidenum">
              <a:rPr lang="en-US" smtClean="0"/>
              <a:pPr/>
              <a:t>21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don’t know why I did it!” – Telling truth</a:t>
            </a:r>
          </a:p>
          <a:p>
            <a:r>
              <a:rPr lang="en-US" dirty="0" smtClean="0"/>
              <a:t>Normative – not desired but required</a:t>
            </a:r>
            <a:endParaRPr lang="en-US" dirty="0"/>
          </a:p>
        </p:txBody>
      </p:sp>
      <p:sp>
        <p:nvSpPr>
          <p:cNvPr id="4" name="Slide Number Placeholder 3"/>
          <p:cNvSpPr>
            <a:spLocks noGrp="1"/>
          </p:cNvSpPr>
          <p:nvPr>
            <p:ph type="sldNum" sz="quarter" idx="10"/>
          </p:nvPr>
        </p:nvSpPr>
        <p:spPr/>
        <p:txBody>
          <a:bodyPr/>
          <a:lstStyle/>
          <a:p>
            <a:fld id="{274CB4DA-CFE8-4B4A-95DC-E88366C82030}" type="slidenum">
              <a:rPr lang="en-US" smtClean="0"/>
              <a:pPr/>
              <a:t>22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Power</a:t>
            </a:r>
            <a:r>
              <a:rPr lang="en-US" baseline="0" dirty="0" smtClean="0"/>
              <a:t> of the Word</a:t>
            </a:r>
            <a:endParaRPr lang="en-US" dirty="0"/>
          </a:p>
        </p:txBody>
      </p:sp>
      <p:sp>
        <p:nvSpPr>
          <p:cNvPr id="4" name="Slide Number Placeholder 3"/>
          <p:cNvSpPr>
            <a:spLocks noGrp="1"/>
          </p:cNvSpPr>
          <p:nvPr>
            <p:ph type="sldNum" sz="quarter" idx="10"/>
          </p:nvPr>
        </p:nvSpPr>
        <p:spPr/>
        <p:txBody>
          <a:bodyPr/>
          <a:lstStyle/>
          <a:p>
            <a:fld id="{274CB4DA-CFE8-4B4A-95DC-E88366C82030}" type="slidenum">
              <a:rPr lang="en-US" smtClean="0"/>
              <a:pPr/>
              <a:t>23</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He’s now a year old – Ethan</a:t>
            </a:r>
            <a:r>
              <a:rPr lang="en-US" baseline="0" dirty="0" smtClean="0"/>
              <a:t> Stamm</a:t>
            </a:r>
            <a:endParaRPr lang="en-US" dirty="0"/>
          </a:p>
        </p:txBody>
      </p:sp>
      <p:sp>
        <p:nvSpPr>
          <p:cNvPr id="4" name="Slide Number Placeholder 3"/>
          <p:cNvSpPr>
            <a:spLocks noGrp="1"/>
          </p:cNvSpPr>
          <p:nvPr>
            <p:ph type="sldNum" sz="quarter" idx="10"/>
          </p:nvPr>
        </p:nvSpPr>
        <p:spPr/>
        <p:txBody>
          <a:bodyPr/>
          <a:lstStyle/>
          <a:p>
            <a:fld id="{274CB4DA-CFE8-4B4A-95DC-E88366C82030}" type="slidenum">
              <a:rPr lang="en-US" smtClean="0"/>
              <a:pPr/>
              <a:t>24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Read</a:t>
            </a:r>
            <a:r>
              <a:rPr lang="en-US" baseline="0" dirty="0" smtClean="0"/>
              <a:t> </a:t>
            </a:r>
            <a:r>
              <a:rPr lang="en-US" baseline="0" dirty="0" err="1" smtClean="0"/>
              <a:t>Eutychus</a:t>
            </a:r>
            <a:endParaRPr lang="en-US" baseline="0" dirty="0" smtClean="0"/>
          </a:p>
          <a:p>
            <a:endParaRPr lang="en-US" baseline="0" dirty="0" smtClean="0"/>
          </a:p>
          <a:p>
            <a:r>
              <a:rPr lang="en-US" baseline="0" dirty="0" smtClean="0"/>
              <a:t>Zion Litchfield Story - </a:t>
            </a:r>
            <a:endParaRPr lang="en-US" dirty="0"/>
          </a:p>
        </p:txBody>
      </p:sp>
      <p:sp>
        <p:nvSpPr>
          <p:cNvPr id="4" name="Slide Number Placeholder 3"/>
          <p:cNvSpPr>
            <a:spLocks noGrp="1"/>
          </p:cNvSpPr>
          <p:nvPr>
            <p:ph type="sldNum" sz="quarter" idx="10"/>
          </p:nvPr>
        </p:nvSpPr>
        <p:spPr/>
        <p:txBody>
          <a:bodyPr/>
          <a:lstStyle/>
          <a:p>
            <a:fld id="{274CB4DA-CFE8-4B4A-95DC-E88366C82030}"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74CB4DA-CFE8-4B4A-95DC-E88366C82030}" type="slidenum">
              <a:rPr lang="en-US" smtClean="0"/>
              <a:pPr/>
              <a:t>25</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Congregation</a:t>
            </a:r>
            <a:r>
              <a:rPr lang="en-US" baseline="0" dirty="0" smtClean="0"/>
              <a:t> is a gift to the believer.</a:t>
            </a:r>
          </a:p>
          <a:p>
            <a:r>
              <a:rPr lang="en-US" baseline="0" dirty="0" smtClean="0"/>
              <a:t>Careful what we say about the church</a:t>
            </a:r>
          </a:p>
          <a:p>
            <a:r>
              <a:rPr lang="en-US" baseline="0" dirty="0" smtClean="0"/>
              <a:t>	It is the BRIDE of CHRIST!</a:t>
            </a:r>
            <a:endParaRPr lang="en-US" dirty="0"/>
          </a:p>
        </p:txBody>
      </p:sp>
      <p:sp>
        <p:nvSpPr>
          <p:cNvPr id="4" name="Slide Number Placeholder 3"/>
          <p:cNvSpPr>
            <a:spLocks noGrp="1"/>
          </p:cNvSpPr>
          <p:nvPr>
            <p:ph type="sldNum" sz="quarter" idx="10"/>
          </p:nvPr>
        </p:nvSpPr>
        <p:spPr/>
        <p:txBody>
          <a:bodyPr/>
          <a:lstStyle/>
          <a:p>
            <a:fld id="{274CB4DA-CFE8-4B4A-95DC-E88366C82030}" type="slidenum">
              <a:rPr lang="en-US" smtClean="0"/>
              <a:pPr/>
              <a:t>26</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74CB4DA-CFE8-4B4A-95DC-E88366C82030}" type="slidenum">
              <a:rPr lang="en-US" smtClean="0"/>
              <a:pPr/>
              <a:t>29</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Sarah’s story at life fest.</a:t>
            </a:r>
          </a:p>
          <a:p>
            <a:r>
              <a:rPr lang="en-US" dirty="0" smtClean="0"/>
              <a:t>God gives the words</a:t>
            </a:r>
            <a:endParaRPr lang="en-US" dirty="0"/>
          </a:p>
        </p:txBody>
      </p:sp>
      <p:sp>
        <p:nvSpPr>
          <p:cNvPr id="4" name="Slide Number Placeholder 3"/>
          <p:cNvSpPr>
            <a:spLocks noGrp="1"/>
          </p:cNvSpPr>
          <p:nvPr>
            <p:ph type="sldNum" sz="quarter" idx="10"/>
          </p:nvPr>
        </p:nvSpPr>
        <p:spPr/>
        <p:txBody>
          <a:bodyPr/>
          <a:lstStyle/>
          <a:p>
            <a:fld id="{274CB4DA-CFE8-4B4A-95DC-E88366C82030}" type="slidenum">
              <a:rPr lang="en-US" smtClean="0"/>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Beginning</a:t>
            </a:r>
            <a:r>
              <a:rPr lang="en-US" baseline="0" dirty="0" smtClean="0"/>
              <a:t> and end of story</a:t>
            </a:r>
            <a:endParaRPr lang="en-US" dirty="0"/>
          </a:p>
        </p:txBody>
      </p:sp>
      <p:sp>
        <p:nvSpPr>
          <p:cNvPr id="4" name="Slide Number Placeholder 3"/>
          <p:cNvSpPr>
            <a:spLocks noGrp="1"/>
          </p:cNvSpPr>
          <p:nvPr>
            <p:ph type="sldNum" sz="quarter" idx="10"/>
          </p:nvPr>
        </p:nvSpPr>
        <p:spPr/>
        <p:txBody>
          <a:bodyPr/>
          <a:lstStyle/>
          <a:p>
            <a:fld id="{274CB4DA-CFE8-4B4A-95DC-E88366C82030}"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74CB4DA-CFE8-4B4A-95DC-E88366C82030}"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Lack Means</a:t>
            </a:r>
            <a:r>
              <a:rPr lang="en-US" baseline="0" dirty="0" smtClean="0"/>
              <a:t> of Grace!</a:t>
            </a:r>
            <a:endParaRPr lang="en-US" dirty="0"/>
          </a:p>
        </p:txBody>
      </p:sp>
      <p:sp>
        <p:nvSpPr>
          <p:cNvPr id="4" name="Slide Number Placeholder 3"/>
          <p:cNvSpPr>
            <a:spLocks noGrp="1"/>
          </p:cNvSpPr>
          <p:nvPr>
            <p:ph type="sldNum" sz="quarter" idx="10"/>
          </p:nvPr>
        </p:nvSpPr>
        <p:spPr/>
        <p:txBody>
          <a:bodyPr/>
          <a:lstStyle/>
          <a:p>
            <a:fld id="{274CB4DA-CFE8-4B4A-95DC-E88366C82030}"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make it a list of six</a:t>
            </a:r>
            <a:endParaRPr lang="en-US" dirty="0"/>
          </a:p>
        </p:txBody>
      </p:sp>
      <p:sp>
        <p:nvSpPr>
          <p:cNvPr id="4" name="Slide Number Placeholder 3"/>
          <p:cNvSpPr>
            <a:spLocks noGrp="1"/>
          </p:cNvSpPr>
          <p:nvPr>
            <p:ph type="sldNum" sz="quarter" idx="10"/>
          </p:nvPr>
        </p:nvSpPr>
        <p:spPr/>
        <p:txBody>
          <a:bodyPr/>
          <a:lstStyle/>
          <a:p>
            <a:fld id="{274CB4DA-CFE8-4B4A-95DC-E88366C82030}"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want to build a curriculum for youth ministry </a:t>
            </a:r>
            <a:endParaRPr lang="en-US" dirty="0"/>
          </a:p>
        </p:txBody>
      </p:sp>
      <p:sp>
        <p:nvSpPr>
          <p:cNvPr id="4" name="Slide Number Placeholder 3"/>
          <p:cNvSpPr>
            <a:spLocks noGrp="1"/>
          </p:cNvSpPr>
          <p:nvPr>
            <p:ph type="sldNum" sz="quarter" idx="10"/>
          </p:nvPr>
        </p:nvSpPr>
        <p:spPr/>
        <p:txBody>
          <a:bodyPr/>
          <a:lstStyle/>
          <a:p>
            <a:fld id="{274CB4DA-CFE8-4B4A-95DC-E88366C82030}"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 Unity in a culture that prizes</a:t>
            </a:r>
            <a:r>
              <a:rPr lang="en-US" baseline="0" dirty="0" smtClean="0"/>
              <a:t> diversity</a:t>
            </a:r>
          </a:p>
          <a:p>
            <a:endParaRPr lang="en-US" baseline="0" dirty="0" smtClean="0"/>
          </a:p>
          <a:p>
            <a:r>
              <a:rPr lang="en-US" baseline="0" dirty="0" smtClean="0"/>
              <a:t>2 – Maturity in culture that prizes immaturity</a:t>
            </a:r>
          </a:p>
          <a:p>
            <a:r>
              <a:rPr lang="en-US" baseline="0" dirty="0" smtClean="0"/>
              <a:t>	21 is the new 16</a:t>
            </a:r>
          </a:p>
          <a:p>
            <a:r>
              <a:rPr lang="en-US" baseline="0" dirty="0" smtClean="0"/>
              <a:t>3 – Eschatological component</a:t>
            </a:r>
            <a:endParaRPr lang="en-US" dirty="0"/>
          </a:p>
        </p:txBody>
      </p:sp>
      <p:sp>
        <p:nvSpPr>
          <p:cNvPr id="4" name="Slide Number Placeholder 3"/>
          <p:cNvSpPr>
            <a:spLocks noGrp="1"/>
          </p:cNvSpPr>
          <p:nvPr>
            <p:ph type="sldNum" sz="quarter" idx="10"/>
          </p:nvPr>
        </p:nvSpPr>
        <p:spPr/>
        <p:txBody>
          <a:bodyPr/>
          <a:lstStyle/>
          <a:p>
            <a:fld id="{274CB4DA-CFE8-4B4A-95DC-E88366C82030}"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 practical</a:t>
            </a:r>
            <a:r>
              <a:rPr lang="en-US" baseline="0" dirty="0" smtClean="0"/>
              <a:t> wisdom – faith applied to life</a:t>
            </a:r>
          </a:p>
          <a:p>
            <a:r>
              <a:rPr lang="en-US" baseline="0" dirty="0" smtClean="0"/>
              <a:t>	Law 7 Gospel</a:t>
            </a:r>
          </a:p>
          <a:p>
            <a:r>
              <a:rPr lang="en-US" baseline="0" dirty="0" smtClean="0"/>
              <a:t>Express unity &amp; exercise maturity</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74CB4DA-CFE8-4B4A-95DC-E88366C82030}"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Dr. John W. Oberdeck                                 Concordia University Wisconsin</a:t>
            </a:r>
            <a:endParaRPr lang="en-US"/>
          </a:p>
        </p:txBody>
      </p:sp>
      <p:sp>
        <p:nvSpPr>
          <p:cNvPr id="6" name="Slide Number Placeholder 5"/>
          <p:cNvSpPr>
            <a:spLocks noGrp="1"/>
          </p:cNvSpPr>
          <p:nvPr>
            <p:ph type="sldNum" sz="quarter" idx="12"/>
          </p:nvPr>
        </p:nvSpPr>
        <p:spPr/>
        <p:txBody>
          <a:bodyPr/>
          <a:lstStyle/>
          <a:p>
            <a:fld id="{7E757299-7F1F-4918-9A25-44818EDA5F8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Dr. John W. Oberdeck                                 Concordia University Wisconsin</a:t>
            </a:r>
            <a:endParaRPr lang="en-US"/>
          </a:p>
        </p:txBody>
      </p:sp>
      <p:sp>
        <p:nvSpPr>
          <p:cNvPr id="6" name="Slide Number Placeholder 5"/>
          <p:cNvSpPr>
            <a:spLocks noGrp="1"/>
          </p:cNvSpPr>
          <p:nvPr>
            <p:ph type="sldNum" sz="quarter" idx="12"/>
          </p:nvPr>
        </p:nvSpPr>
        <p:spPr/>
        <p:txBody>
          <a:bodyPr/>
          <a:lstStyle/>
          <a:p>
            <a:fld id="{7E757299-7F1F-4918-9A25-44818EDA5F8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Dr. John W. Oberdeck                                 Concordia University Wisconsin</a:t>
            </a:r>
            <a:endParaRPr lang="en-US"/>
          </a:p>
        </p:txBody>
      </p:sp>
      <p:sp>
        <p:nvSpPr>
          <p:cNvPr id="6" name="Slide Number Placeholder 5"/>
          <p:cNvSpPr>
            <a:spLocks noGrp="1"/>
          </p:cNvSpPr>
          <p:nvPr>
            <p:ph type="sldNum" sz="quarter" idx="12"/>
          </p:nvPr>
        </p:nvSpPr>
        <p:spPr/>
        <p:txBody>
          <a:bodyPr/>
          <a:lstStyle/>
          <a:p>
            <a:fld id="{7E757299-7F1F-4918-9A25-44818EDA5F8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t>Dr. John W. Oberdeck                                 Concordia University Wisconsin</a:t>
            </a:r>
          </a:p>
        </p:txBody>
      </p:sp>
      <p:sp>
        <p:nvSpPr>
          <p:cNvPr id="6" name="Rectangle 6"/>
          <p:cNvSpPr>
            <a:spLocks noGrp="1" noChangeArrowheads="1"/>
          </p:cNvSpPr>
          <p:nvPr>
            <p:ph type="sldNum" sz="quarter" idx="12"/>
          </p:nvPr>
        </p:nvSpPr>
        <p:spPr>
          <a:ln/>
        </p:spPr>
        <p:txBody>
          <a:bodyPr/>
          <a:lstStyle>
            <a:lvl1pPr>
              <a:defRPr/>
            </a:lvl1pPr>
          </a:lstStyle>
          <a:p>
            <a:pPr>
              <a:defRPr/>
            </a:pPr>
            <a:fld id="{981D9494-D2A2-4C86-8B61-8068E6A9269E}"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Dr. John W. Oberdeck                                 Concordia University Wisconsin</a:t>
            </a:r>
            <a:endParaRPr lang="en-US"/>
          </a:p>
        </p:txBody>
      </p:sp>
      <p:sp>
        <p:nvSpPr>
          <p:cNvPr id="6" name="Slide Number Placeholder 5"/>
          <p:cNvSpPr>
            <a:spLocks noGrp="1"/>
          </p:cNvSpPr>
          <p:nvPr>
            <p:ph type="sldNum" sz="quarter" idx="12"/>
          </p:nvPr>
        </p:nvSpPr>
        <p:spPr/>
        <p:txBody>
          <a:bodyPr/>
          <a:lstStyle/>
          <a:p>
            <a:fld id="{7E757299-7F1F-4918-9A25-44818EDA5F8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Dr. John W. Oberdeck                                 Concordia University Wisconsin</a:t>
            </a:r>
            <a:endParaRPr lang="en-US"/>
          </a:p>
        </p:txBody>
      </p:sp>
      <p:sp>
        <p:nvSpPr>
          <p:cNvPr id="6" name="Slide Number Placeholder 5"/>
          <p:cNvSpPr>
            <a:spLocks noGrp="1"/>
          </p:cNvSpPr>
          <p:nvPr>
            <p:ph type="sldNum" sz="quarter" idx="12"/>
          </p:nvPr>
        </p:nvSpPr>
        <p:spPr/>
        <p:txBody>
          <a:bodyPr/>
          <a:lstStyle/>
          <a:p>
            <a:fld id="{7E757299-7F1F-4918-9A25-44818EDA5F8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Dr. John W. Oberdeck                                 Concordia University Wisconsin</a:t>
            </a:r>
            <a:endParaRPr lang="en-US"/>
          </a:p>
        </p:txBody>
      </p:sp>
      <p:sp>
        <p:nvSpPr>
          <p:cNvPr id="7" name="Slide Number Placeholder 6"/>
          <p:cNvSpPr>
            <a:spLocks noGrp="1"/>
          </p:cNvSpPr>
          <p:nvPr>
            <p:ph type="sldNum" sz="quarter" idx="12"/>
          </p:nvPr>
        </p:nvSpPr>
        <p:spPr/>
        <p:txBody>
          <a:bodyPr/>
          <a:lstStyle/>
          <a:p>
            <a:fld id="{7E757299-7F1F-4918-9A25-44818EDA5F8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Dr. John W. Oberdeck                                 Concordia University Wisconsin</a:t>
            </a:r>
            <a:endParaRPr lang="en-US"/>
          </a:p>
        </p:txBody>
      </p:sp>
      <p:sp>
        <p:nvSpPr>
          <p:cNvPr id="9" name="Slide Number Placeholder 8"/>
          <p:cNvSpPr>
            <a:spLocks noGrp="1"/>
          </p:cNvSpPr>
          <p:nvPr>
            <p:ph type="sldNum" sz="quarter" idx="12"/>
          </p:nvPr>
        </p:nvSpPr>
        <p:spPr/>
        <p:txBody>
          <a:bodyPr/>
          <a:lstStyle/>
          <a:p>
            <a:fld id="{7E757299-7F1F-4918-9A25-44818EDA5F8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Dr. John W. Oberdeck                                 Concordia University Wisconsin</a:t>
            </a:r>
            <a:endParaRPr lang="en-US"/>
          </a:p>
        </p:txBody>
      </p:sp>
      <p:sp>
        <p:nvSpPr>
          <p:cNvPr id="5" name="Slide Number Placeholder 4"/>
          <p:cNvSpPr>
            <a:spLocks noGrp="1"/>
          </p:cNvSpPr>
          <p:nvPr>
            <p:ph type="sldNum" sz="quarter" idx="12"/>
          </p:nvPr>
        </p:nvSpPr>
        <p:spPr/>
        <p:txBody>
          <a:bodyPr/>
          <a:lstStyle/>
          <a:p>
            <a:fld id="{7E757299-7F1F-4918-9A25-44818EDA5F8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Dr. John W. Oberdeck                                 Concordia University Wisconsin</a:t>
            </a:r>
            <a:endParaRPr lang="en-US"/>
          </a:p>
        </p:txBody>
      </p:sp>
      <p:sp>
        <p:nvSpPr>
          <p:cNvPr id="4" name="Slide Number Placeholder 3"/>
          <p:cNvSpPr>
            <a:spLocks noGrp="1"/>
          </p:cNvSpPr>
          <p:nvPr>
            <p:ph type="sldNum" sz="quarter" idx="12"/>
          </p:nvPr>
        </p:nvSpPr>
        <p:spPr/>
        <p:txBody>
          <a:bodyPr/>
          <a:lstStyle/>
          <a:p>
            <a:fld id="{7E757299-7F1F-4918-9A25-44818EDA5F8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Dr. John W. Oberdeck                                 Concordia University Wisconsin</a:t>
            </a:r>
            <a:endParaRPr lang="en-US"/>
          </a:p>
        </p:txBody>
      </p:sp>
      <p:sp>
        <p:nvSpPr>
          <p:cNvPr id="7" name="Slide Number Placeholder 6"/>
          <p:cNvSpPr>
            <a:spLocks noGrp="1"/>
          </p:cNvSpPr>
          <p:nvPr>
            <p:ph type="sldNum" sz="quarter" idx="12"/>
          </p:nvPr>
        </p:nvSpPr>
        <p:spPr/>
        <p:txBody>
          <a:bodyPr/>
          <a:lstStyle/>
          <a:p>
            <a:fld id="{7E757299-7F1F-4918-9A25-44818EDA5F8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Dr. John W. Oberdeck                                 Concordia University Wisconsin</a:t>
            </a:r>
            <a:endParaRPr lang="en-US"/>
          </a:p>
        </p:txBody>
      </p:sp>
      <p:sp>
        <p:nvSpPr>
          <p:cNvPr id="7" name="Slide Number Placeholder 6"/>
          <p:cNvSpPr>
            <a:spLocks noGrp="1"/>
          </p:cNvSpPr>
          <p:nvPr>
            <p:ph type="sldNum" sz="quarter" idx="12"/>
          </p:nvPr>
        </p:nvSpPr>
        <p:spPr/>
        <p:txBody>
          <a:bodyPr/>
          <a:lstStyle/>
          <a:p>
            <a:fld id="{7E757299-7F1F-4918-9A25-44818EDA5F8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Dr. John W. Oberdeck                                 Concordia University Wisconsin</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757299-7F1F-4918-9A25-44818EDA5F8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image" Target="../media/image11.jpeg"/></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6.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13.wmf"/><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8" Type="http://schemas.openxmlformats.org/officeDocument/2006/relationships/diagramData" Target="../diagrams/data16.xml"/><Relationship Id="rId3" Type="http://schemas.openxmlformats.org/officeDocument/2006/relationships/diagramData" Target="../diagrams/data15.xml"/><Relationship Id="rId7" Type="http://schemas.microsoft.com/office/2007/relationships/diagramDrawing" Target="../diagrams/drawing15.xml"/><Relationship Id="rId12" Type="http://schemas.microsoft.com/office/2007/relationships/diagramDrawing" Target="../diagrams/drawing16.xm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diagramColors" Target="../diagrams/colors15.xml"/><Relationship Id="rId11" Type="http://schemas.openxmlformats.org/officeDocument/2006/relationships/diagramColors" Target="../diagrams/colors16.xml"/><Relationship Id="rId5" Type="http://schemas.openxmlformats.org/officeDocument/2006/relationships/diagramQuickStyle" Target="../diagrams/quickStyle15.xml"/><Relationship Id="rId10" Type="http://schemas.openxmlformats.org/officeDocument/2006/relationships/diagramQuickStyle" Target="../diagrams/quickStyle16.xml"/><Relationship Id="rId4" Type="http://schemas.openxmlformats.org/officeDocument/2006/relationships/diagramLayout" Target="../diagrams/layout15.xml"/><Relationship Id="rId9" Type="http://schemas.openxmlformats.org/officeDocument/2006/relationships/diagramLayout" Target="../diagrams/layout16.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5.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err="1" smtClean="0"/>
              <a:t>Eutychus</a:t>
            </a:r>
            <a:r>
              <a:rPr lang="en-US" dirty="0" smtClean="0"/>
              <a:t> </a:t>
            </a:r>
            <a:endParaRPr lang="en-US" dirty="0"/>
          </a:p>
        </p:txBody>
      </p:sp>
      <p:sp>
        <p:nvSpPr>
          <p:cNvPr id="3" name="Subtitle 2"/>
          <p:cNvSpPr>
            <a:spLocks noGrp="1"/>
          </p:cNvSpPr>
          <p:nvPr>
            <p:ph type="subTitle" idx="1"/>
          </p:nvPr>
        </p:nvSpPr>
        <p:spPr>
          <a:xfrm>
            <a:off x="914400" y="3886200"/>
            <a:ext cx="7162800" cy="1752600"/>
          </a:xfrm>
        </p:spPr>
        <p:txBody>
          <a:bodyPr/>
          <a:lstStyle/>
          <a:p>
            <a:r>
              <a:rPr lang="en-US" dirty="0" smtClean="0"/>
              <a:t>Patron Saint of All Who Sleep in Church</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Biblical Curriculum Guide</a:t>
            </a:r>
            <a:endParaRPr lang="en-US" dirty="0"/>
          </a:p>
        </p:txBody>
      </p:sp>
      <p:sp>
        <p:nvSpPr>
          <p:cNvPr id="3" name="Content Placeholder 2"/>
          <p:cNvSpPr>
            <a:spLocks noGrp="1"/>
          </p:cNvSpPr>
          <p:nvPr>
            <p:ph idx="1"/>
          </p:nvPr>
        </p:nvSpPr>
        <p:spPr/>
        <p:txBody>
          <a:bodyPr>
            <a:normAutofit/>
          </a:bodyPr>
          <a:lstStyle/>
          <a:p>
            <a:r>
              <a:rPr lang="en-US" b="1" i="1" dirty="0" smtClean="0"/>
              <a:t>Ephesians 4:11-14 (ESV)</a:t>
            </a:r>
          </a:p>
          <a:p>
            <a:pPr lvl="1"/>
            <a:r>
              <a:rPr lang="en-US" sz="1800" dirty="0" smtClean="0"/>
              <a:t>“And he gave the apostles, the prophets, the evangelists, the shepherds and teachers, to equip the saints for the work of ministry, for building up the body of Christ,     </a:t>
            </a:r>
            <a:r>
              <a:rPr lang="en-US" sz="3200" b="1" i="1" dirty="0" smtClean="0"/>
              <a:t>until we all attain to the unity of the faith and of the knowledge of the Son of God, to mature manhood, to the measure of the stature of the fullness of Christ, so that we may no longer be children tossed to and fro…”</a:t>
            </a:r>
            <a:endParaRPr lang="en-US" sz="3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Curriculum Guide for YM</a:t>
            </a:r>
            <a:endParaRPr lang="en-US" dirty="0"/>
          </a:p>
        </p:txBody>
      </p:sp>
      <p:sp>
        <p:nvSpPr>
          <p:cNvPr id="3" name="Content Placeholder 2"/>
          <p:cNvSpPr>
            <a:spLocks noGrp="1"/>
          </p:cNvSpPr>
          <p:nvPr>
            <p:ph idx="1"/>
          </p:nvPr>
        </p:nvSpPr>
        <p:spPr/>
        <p:txBody>
          <a:bodyPr>
            <a:normAutofit fontScale="92500"/>
          </a:bodyPr>
          <a:lstStyle/>
          <a:p>
            <a:r>
              <a:rPr lang="en-US" b="1" i="1" dirty="0" smtClean="0"/>
              <a:t>Ephesians 4:11-13</a:t>
            </a:r>
          </a:p>
          <a:p>
            <a:endParaRPr lang="en-US" dirty="0"/>
          </a:p>
          <a:p>
            <a:pPr lvl="1"/>
            <a:r>
              <a:rPr lang="en-US" sz="3200" dirty="0" smtClean="0"/>
              <a:t>Unity of faith and knowledge of the Son of God</a:t>
            </a:r>
          </a:p>
          <a:p>
            <a:pPr lvl="1"/>
            <a:endParaRPr lang="en-US" sz="3200" dirty="0"/>
          </a:p>
          <a:p>
            <a:pPr lvl="1"/>
            <a:r>
              <a:rPr lang="en-US" sz="3200" dirty="0" smtClean="0"/>
              <a:t>Mature manhood (Adulthood)</a:t>
            </a:r>
          </a:p>
          <a:p>
            <a:pPr lvl="1"/>
            <a:endParaRPr lang="en-US" sz="3200" dirty="0"/>
          </a:p>
          <a:p>
            <a:pPr lvl="1"/>
            <a:r>
              <a:rPr lang="en-US" sz="3200" dirty="0" smtClean="0"/>
              <a:t>To the measure of the stature of the fullness of Christ</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YM Curriculum of Ephesians 4</a:t>
            </a:r>
            <a:endParaRPr lang="en-US" dirty="0"/>
          </a:p>
        </p:txBody>
      </p:sp>
      <p:sp>
        <p:nvSpPr>
          <p:cNvPr id="3" name="Content Placeholder 2"/>
          <p:cNvSpPr>
            <a:spLocks noGrp="1"/>
          </p:cNvSpPr>
          <p:nvPr>
            <p:ph idx="1"/>
          </p:nvPr>
        </p:nvSpPr>
        <p:spPr>
          <a:xfrm>
            <a:off x="533400" y="1600200"/>
            <a:ext cx="8229600" cy="4525963"/>
          </a:xfrm>
        </p:spPr>
        <p:txBody>
          <a:bodyPr>
            <a:normAutofit fontScale="92500"/>
          </a:bodyPr>
          <a:lstStyle/>
          <a:p>
            <a:pPr>
              <a:buNone/>
            </a:pPr>
            <a:r>
              <a:rPr lang="en-US" dirty="0" smtClean="0"/>
              <a:t>Mutual growth by young and old…</a:t>
            </a:r>
          </a:p>
          <a:p>
            <a:pPr>
              <a:buNone/>
            </a:pPr>
            <a:r>
              <a:rPr lang="en-US" dirty="0" smtClean="0"/>
              <a:t>Who are learning and practicing practical wisdom…</a:t>
            </a:r>
          </a:p>
          <a:p>
            <a:pPr>
              <a:buNone/>
            </a:pPr>
            <a:r>
              <a:rPr lang="en-US" dirty="0" smtClean="0"/>
              <a:t>As they express unity in faith…</a:t>
            </a:r>
          </a:p>
          <a:p>
            <a:pPr>
              <a:buNone/>
            </a:pPr>
            <a:r>
              <a:rPr lang="en-US" dirty="0" smtClean="0"/>
              <a:t>And exercise maturity in their gifts…</a:t>
            </a:r>
          </a:p>
          <a:p>
            <a:pPr>
              <a:buNone/>
            </a:pPr>
            <a:r>
              <a:rPr lang="en-US" dirty="0" smtClean="0"/>
              <a:t>While anticipating the promised fullness of Christ..</a:t>
            </a:r>
          </a:p>
          <a:p>
            <a:pPr>
              <a:buNone/>
            </a:pPr>
            <a:r>
              <a:rPr lang="en-US" dirty="0" smtClean="0"/>
              <a:t>Accomplished within the community of believers…</a:t>
            </a:r>
          </a:p>
          <a:p>
            <a:pPr>
              <a:buNone/>
            </a:pPr>
            <a:r>
              <a:rPr lang="en-US" dirty="0" smtClean="0"/>
              <a:t>Who are sustained by God’s gift of </a:t>
            </a:r>
            <a:r>
              <a:rPr lang="en-US" i="1" dirty="0" smtClean="0"/>
              <a:t>Means-of-Grace</a:t>
            </a:r>
            <a:r>
              <a:rPr lang="en-US" dirty="0" smtClean="0"/>
              <a:t> ministry.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4648200"/>
            <a:ext cx="7543800" cy="1162050"/>
          </a:xfrm>
        </p:spPr>
        <p:txBody>
          <a:bodyPr>
            <a:normAutofit/>
          </a:bodyPr>
          <a:lstStyle/>
          <a:p>
            <a:r>
              <a:rPr lang="en-US" sz="5400" dirty="0" smtClean="0"/>
              <a:t>A Trinitarian Framework</a:t>
            </a:r>
            <a:endParaRPr lang="en-US" sz="5400" dirty="0"/>
          </a:p>
        </p:txBody>
      </p:sp>
      <p:sp>
        <p:nvSpPr>
          <p:cNvPr id="3" name="Content Placeholder 2"/>
          <p:cNvSpPr>
            <a:spLocks noGrp="1"/>
          </p:cNvSpPr>
          <p:nvPr>
            <p:ph idx="1"/>
          </p:nvPr>
        </p:nvSpPr>
        <p:spPr>
          <a:xfrm>
            <a:off x="3575050" y="273051"/>
            <a:ext cx="5111750" cy="3155950"/>
          </a:xfrm>
        </p:spPr>
        <p:txBody>
          <a:bodyPr>
            <a:normAutofit/>
          </a:bodyPr>
          <a:lstStyle/>
          <a:p>
            <a:pPr>
              <a:buNone/>
            </a:pPr>
            <a:r>
              <a:rPr lang="en-US" dirty="0" smtClean="0"/>
              <a:t>	</a:t>
            </a:r>
            <a:r>
              <a:rPr lang="en-US" sz="4800" dirty="0" smtClean="0"/>
              <a:t>What in Lutheran Theology supports the Ephesians 4 Curriculum?</a:t>
            </a:r>
          </a:p>
          <a:p>
            <a:pPr>
              <a:buNone/>
            </a:pPr>
            <a:endParaRPr lang="en-US" sz="4800" dirty="0" smtClean="0"/>
          </a:p>
          <a:p>
            <a:pPr>
              <a:buNone/>
            </a:pPr>
            <a:endParaRPr lang="en-US" sz="4800" dirty="0" smtClean="0"/>
          </a:p>
          <a:p>
            <a:pPr>
              <a:buNone/>
            </a:pPr>
            <a:endParaRPr lang="en-US" sz="4800" dirty="0"/>
          </a:p>
        </p:txBody>
      </p:sp>
      <p:pic>
        <p:nvPicPr>
          <p:cNvPr id="9" name="Picture 8" descr="Trinity.jpg"/>
          <p:cNvPicPr>
            <a:picLocks noChangeAspect="1"/>
          </p:cNvPicPr>
          <p:nvPr/>
        </p:nvPicPr>
        <p:blipFill>
          <a:blip r:embed="rId3" cstate="print"/>
          <a:stretch>
            <a:fillRect/>
          </a:stretch>
        </p:blipFill>
        <p:spPr>
          <a:xfrm>
            <a:off x="304800" y="914400"/>
            <a:ext cx="3505200" cy="30861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Trinitarian Framework for YM</a:t>
            </a:r>
            <a:endParaRPr lang="en-US" dirty="0"/>
          </a:p>
        </p:txBody>
      </p:sp>
      <p:sp>
        <p:nvSpPr>
          <p:cNvPr id="3" name="Text Placeholder 2"/>
          <p:cNvSpPr>
            <a:spLocks noGrp="1"/>
          </p:cNvSpPr>
          <p:nvPr>
            <p:ph type="body" idx="1"/>
          </p:nvPr>
        </p:nvSpPr>
        <p:spPr/>
        <p:txBody>
          <a:bodyPr/>
          <a:lstStyle/>
          <a:p>
            <a:r>
              <a:rPr lang="en-US" dirty="0" smtClean="0"/>
              <a:t>Creedal Paradigm</a:t>
            </a:r>
            <a:endParaRPr lang="en-US" dirty="0"/>
          </a:p>
        </p:txBody>
      </p:sp>
      <p:sp>
        <p:nvSpPr>
          <p:cNvPr id="4" name="Content Placeholder 3"/>
          <p:cNvSpPr>
            <a:spLocks noGrp="1"/>
          </p:cNvSpPr>
          <p:nvPr>
            <p:ph sz="half" idx="2"/>
          </p:nvPr>
        </p:nvSpPr>
        <p:spPr>
          <a:xfrm>
            <a:off x="457200" y="2286000"/>
            <a:ext cx="4040188" cy="3951288"/>
          </a:xfrm>
        </p:spPr>
        <p:txBody>
          <a:bodyPr>
            <a:normAutofit/>
          </a:bodyPr>
          <a:lstStyle/>
          <a:p>
            <a:pPr>
              <a:buNone/>
            </a:pPr>
            <a:r>
              <a:rPr lang="en-US" sz="3600" dirty="0" smtClean="0"/>
              <a:t>   </a:t>
            </a:r>
          </a:p>
          <a:p>
            <a:pPr>
              <a:buNone/>
            </a:pPr>
            <a:r>
              <a:rPr lang="en-US" sz="3600" dirty="0"/>
              <a:t> </a:t>
            </a:r>
            <a:r>
              <a:rPr lang="en-US" sz="3600" dirty="0" smtClean="0"/>
              <a:t>  Third Article gifts using First Article gifts for Second Article Faith</a:t>
            </a:r>
          </a:p>
          <a:p>
            <a:pPr>
              <a:buNone/>
            </a:pPr>
            <a:endParaRPr lang="en-US" dirty="0" smtClean="0"/>
          </a:p>
        </p:txBody>
      </p:sp>
      <p:sp>
        <p:nvSpPr>
          <p:cNvPr id="5" name="Text Placeholder 4"/>
          <p:cNvSpPr>
            <a:spLocks noGrp="1"/>
          </p:cNvSpPr>
          <p:nvPr>
            <p:ph type="body" sz="quarter" idx="3"/>
          </p:nvPr>
        </p:nvSpPr>
        <p:spPr/>
        <p:txBody>
          <a:bodyPr/>
          <a:lstStyle/>
          <a:p>
            <a:endParaRPr lang="en-US"/>
          </a:p>
        </p:txBody>
      </p:sp>
      <p:graphicFrame>
        <p:nvGraphicFramePr>
          <p:cNvPr id="10" name="Content Placeholder 9"/>
          <p:cNvGraphicFramePr>
            <a:graphicFrameLocks noGrp="1"/>
          </p:cNvGraphicFramePr>
          <p:nvPr>
            <p:ph sz="quarter" idx="4"/>
          </p:nvPr>
        </p:nvGraphicFramePr>
        <p:xfrm>
          <a:off x="4419601" y="838200"/>
          <a:ext cx="4343399" cy="5287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Trinitarian Framework for YM</a:t>
            </a:r>
            <a:endParaRPr lang="en-US" dirty="0"/>
          </a:p>
        </p:txBody>
      </p:sp>
      <p:sp>
        <p:nvSpPr>
          <p:cNvPr id="3" name="Text Placeholder 2"/>
          <p:cNvSpPr>
            <a:spLocks noGrp="1"/>
          </p:cNvSpPr>
          <p:nvPr>
            <p:ph type="body" idx="1"/>
          </p:nvPr>
        </p:nvSpPr>
        <p:spPr/>
        <p:txBody>
          <a:bodyPr>
            <a:noAutofit/>
          </a:bodyPr>
          <a:lstStyle/>
          <a:p>
            <a:r>
              <a:rPr lang="en-US" sz="3600" dirty="0" smtClean="0"/>
              <a:t>Creedal Paradigm</a:t>
            </a:r>
            <a:endParaRPr lang="en-US" sz="3600" dirty="0"/>
          </a:p>
        </p:txBody>
      </p:sp>
      <p:sp>
        <p:nvSpPr>
          <p:cNvPr id="4" name="Content Placeholder 3"/>
          <p:cNvSpPr>
            <a:spLocks noGrp="1"/>
          </p:cNvSpPr>
          <p:nvPr>
            <p:ph sz="half" idx="2"/>
          </p:nvPr>
        </p:nvSpPr>
        <p:spPr>
          <a:xfrm>
            <a:off x="457200" y="2286000"/>
            <a:ext cx="4040188" cy="4572000"/>
          </a:xfrm>
        </p:spPr>
        <p:txBody>
          <a:bodyPr>
            <a:noAutofit/>
          </a:bodyPr>
          <a:lstStyle/>
          <a:p>
            <a:r>
              <a:rPr lang="en-US" sz="2800" dirty="0" smtClean="0"/>
              <a:t>Or put another way…</a:t>
            </a:r>
          </a:p>
          <a:p>
            <a:endParaRPr lang="en-US" sz="3600" dirty="0" smtClean="0"/>
          </a:p>
          <a:p>
            <a:r>
              <a:rPr lang="en-US" sz="3600" dirty="0" smtClean="0"/>
              <a:t>The means of grace received through created gifts to strengthen faith in Jesus Christ</a:t>
            </a:r>
          </a:p>
        </p:txBody>
      </p:sp>
      <p:sp>
        <p:nvSpPr>
          <p:cNvPr id="5" name="Text Placeholder 4"/>
          <p:cNvSpPr>
            <a:spLocks noGrp="1"/>
          </p:cNvSpPr>
          <p:nvPr>
            <p:ph type="body" sz="quarter" idx="3"/>
          </p:nvPr>
        </p:nvSpPr>
        <p:spPr/>
        <p:txBody>
          <a:bodyPr/>
          <a:lstStyle/>
          <a:p>
            <a:endParaRPr lang="en-US"/>
          </a:p>
        </p:txBody>
      </p:sp>
      <p:graphicFrame>
        <p:nvGraphicFramePr>
          <p:cNvPr id="10" name="Content Placeholder 9"/>
          <p:cNvGraphicFramePr>
            <a:graphicFrameLocks noGrp="1"/>
          </p:cNvGraphicFramePr>
          <p:nvPr>
            <p:ph sz="quarter" idx="4"/>
          </p:nvPr>
        </p:nvGraphicFramePr>
        <p:xfrm>
          <a:off x="4419601" y="838200"/>
          <a:ext cx="4343399" cy="5287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3581400" y="304800"/>
          <a:ext cx="5562600" cy="655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Isosceles Triangle 6"/>
          <p:cNvSpPr/>
          <p:nvPr/>
        </p:nvSpPr>
        <p:spPr>
          <a:xfrm rot="10800000">
            <a:off x="7010400" y="381000"/>
            <a:ext cx="1905000" cy="2362200"/>
          </a:xfrm>
          <a:prstGeom prst="triangl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315200" y="381000"/>
            <a:ext cx="1295400" cy="1384995"/>
          </a:xfrm>
          <a:prstGeom prst="rect">
            <a:avLst/>
          </a:prstGeom>
          <a:noFill/>
        </p:spPr>
        <p:txBody>
          <a:bodyPr wrap="square" rtlCol="0">
            <a:spAutoFit/>
          </a:bodyPr>
          <a:lstStyle/>
          <a:p>
            <a:pPr algn="ctr"/>
            <a:r>
              <a:rPr lang="en-US" sz="2800" dirty="0" smtClean="0"/>
              <a:t>Gifts from Below</a:t>
            </a:r>
            <a:endParaRPr lang="en-US" sz="2800" dirty="0"/>
          </a:p>
        </p:txBody>
      </p:sp>
      <p:sp>
        <p:nvSpPr>
          <p:cNvPr id="9" name="TextBox 8"/>
          <p:cNvSpPr txBox="1"/>
          <p:nvPr/>
        </p:nvSpPr>
        <p:spPr>
          <a:xfrm>
            <a:off x="609600" y="1905000"/>
            <a:ext cx="4876800" cy="2985433"/>
          </a:xfrm>
          <a:prstGeom prst="rect">
            <a:avLst/>
          </a:prstGeom>
          <a:noFill/>
        </p:spPr>
        <p:txBody>
          <a:bodyPr wrap="square" rtlCol="0">
            <a:spAutoFit/>
          </a:bodyPr>
          <a:lstStyle/>
          <a:p>
            <a:r>
              <a:rPr lang="en-US" sz="4000" b="1" dirty="0" smtClean="0"/>
              <a:t>Because I am created…</a:t>
            </a:r>
          </a:p>
          <a:p>
            <a:r>
              <a:rPr lang="en-US" sz="4000" b="1" dirty="0" smtClean="0"/>
              <a:t>I have a body and soul  </a:t>
            </a:r>
          </a:p>
          <a:p>
            <a:pPr>
              <a:buFont typeface="Arial" pitchFamily="34" charset="0"/>
              <a:buChar char="•"/>
            </a:pPr>
            <a:endParaRPr lang="en-US" sz="28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3581400" y="304800"/>
          <a:ext cx="5562600" cy="655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Isosceles Triangle 6"/>
          <p:cNvSpPr/>
          <p:nvPr/>
        </p:nvSpPr>
        <p:spPr>
          <a:xfrm rot="10800000">
            <a:off x="7010400" y="381000"/>
            <a:ext cx="1905000" cy="2362200"/>
          </a:xfrm>
          <a:prstGeom prst="triangl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315200" y="381000"/>
            <a:ext cx="1295400" cy="1384995"/>
          </a:xfrm>
          <a:prstGeom prst="rect">
            <a:avLst/>
          </a:prstGeom>
          <a:noFill/>
        </p:spPr>
        <p:txBody>
          <a:bodyPr wrap="square" rtlCol="0">
            <a:spAutoFit/>
          </a:bodyPr>
          <a:lstStyle/>
          <a:p>
            <a:pPr algn="ctr"/>
            <a:r>
              <a:rPr lang="en-US" sz="2800" dirty="0" smtClean="0"/>
              <a:t>Gifts from Below</a:t>
            </a:r>
            <a:endParaRPr lang="en-US" sz="2800" dirty="0"/>
          </a:p>
        </p:txBody>
      </p:sp>
      <p:sp>
        <p:nvSpPr>
          <p:cNvPr id="9" name="TextBox 8"/>
          <p:cNvSpPr txBox="1"/>
          <p:nvPr/>
        </p:nvSpPr>
        <p:spPr>
          <a:xfrm>
            <a:off x="304800" y="1295400"/>
            <a:ext cx="5105400" cy="2554545"/>
          </a:xfrm>
          <a:prstGeom prst="rect">
            <a:avLst/>
          </a:prstGeom>
          <a:noFill/>
        </p:spPr>
        <p:txBody>
          <a:bodyPr wrap="square" rtlCol="0">
            <a:spAutoFit/>
          </a:bodyPr>
          <a:lstStyle/>
          <a:p>
            <a:r>
              <a:rPr lang="en-US" sz="4000" b="1" dirty="0" smtClean="0"/>
              <a:t>Because I am created…</a:t>
            </a:r>
          </a:p>
          <a:p>
            <a:r>
              <a:rPr lang="en-US" sz="2800" b="1" dirty="0" smtClean="0"/>
              <a:t>      </a:t>
            </a:r>
            <a:r>
              <a:rPr lang="en-US" sz="4000" b="1" dirty="0" smtClean="0"/>
              <a:t>I have the </a:t>
            </a:r>
            <a:r>
              <a:rPr lang="en-US" sz="4000" b="1" i="1" dirty="0" smtClean="0"/>
              <a:t>Imago Dei</a:t>
            </a:r>
          </a:p>
          <a:p>
            <a:pPr lvl="1"/>
            <a:r>
              <a:rPr lang="en-US" sz="4000" b="1" i="1" dirty="0" smtClean="0"/>
              <a:t>(though corrupted by sin)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3581400" y="304800"/>
          <a:ext cx="5562600" cy="655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Isosceles Triangle 6"/>
          <p:cNvSpPr/>
          <p:nvPr/>
        </p:nvSpPr>
        <p:spPr>
          <a:xfrm rot="10800000">
            <a:off x="7010400" y="381000"/>
            <a:ext cx="1905000" cy="2362200"/>
          </a:xfrm>
          <a:prstGeom prst="triangl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315200" y="381000"/>
            <a:ext cx="1295400" cy="1384995"/>
          </a:xfrm>
          <a:prstGeom prst="rect">
            <a:avLst/>
          </a:prstGeom>
          <a:noFill/>
        </p:spPr>
        <p:txBody>
          <a:bodyPr wrap="square" rtlCol="0">
            <a:spAutoFit/>
          </a:bodyPr>
          <a:lstStyle/>
          <a:p>
            <a:pPr algn="ctr"/>
            <a:r>
              <a:rPr lang="en-US" sz="2800" dirty="0" smtClean="0"/>
              <a:t>Gifts from Below</a:t>
            </a:r>
            <a:endParaRPr lang="en-US" sz="2800" dirty="0"/>
          </a:p>
        </p:txBody>
      </p:sp>
      <p:sp>
        <p:nvSpPr>
          <p:cNvPr id="9" name="TextBox 8"/>
          <p:cNvSpPr txBox="1"/>
          <p:nvPr/>
        </p:nvSpPr>
        <p:spPr>
          <a:xfrm>
            <a:off x="228600" y="533400"/>
            <a:ext cx="5105400" cy="5016758"/>
          </a:xfrm>
          <a:prstGeom prst="rect">
            <a:avLst/>
          </a:prstGeom>
          <a:noFill/>
        </p:spPr>
        <p:txBody>
          <a:bodyPr wrap="square" rtlCol="0">
            <a:spAutoFit/>
          </a:bodyPr>
          <a:lstStyle/>
          <a:p>
            <a:r>
              <a:rPr lang="en-US" sz="4000" b="1" dirty="0" smtClean="0"/>
              <a:t>Because I am created…</a:t>
            </a:r>
          </a:p>
          <a:p>
            <a:r>
              <a:rPr lang="en-US" sz="4000" b="1" dirty="0" smtClean="0"/>
              <a:t>I develop according to plan</a:t>
            </a:r>
          </a:p>
          <a:p>
            <a:pPr lvl="1">
              <a:buFont typeface="Arial" pitchFamily="34" charset="0"/>
              <a:buChar char="•"/>
            </a:pPr>
            <a:r>
              <a:rPr lang="en-US" sz="4000" b="1" dirty="0" smtClean="0"/>
              <a:t>Physically</a:t>
            </a:r>
          </a:p>
          <a:p>
            <a:pPr lvl="1">
              <a:buFont typeface="Arial" pitchFamily="34" charset="0"/>
              <a:buChar char="•"/>
            </a:pPr>
            <a:r>
              <a:rPr lang="en-US" sz="4000" b="1" dirty="0" smtClean="0"/>
              <a:t>Cognitively</a:t>
            </a:r>
          </a:p>
          <a:p>
            <a:pPr lvl="1">
              <a:buFont typeface="Arial" pitchFamily="34" charset="0"/>
              <a:buChar char="•"/>
            </a:pPr>
            <a:r>
              <a:rPr lang="en-US" sz="4000" b="1" dirty="0" smtClean="0"/>
              <a:t>Socially</a:t>
            </a:r>
          </a:p>
          <a:p>
            <a:pPr lvl="1">
              <a:buFont typeface="Arial" pitchFamily="34" charset="0"/>
              <a:buChar char="•"/>
            </a:pPr>
            <a:r>
              <a:rPr lang="en-US" sz="4000" b="1" dirty="0" smtClean="0"/>
              <a:t>Emotionally</a:t>
            </a:r>
          </a:p>
          <a:p>
            <a:pPr lvl="1">
              <a:buFont typeface="Arial" pitchFamily="34" charset="0"/>
              <a:buChar char="•"/>
            </a:pPr>
            <a:r>
              <a:rPr lang="en-US" sz="4000" b="1" dirty="0" smtClean="0"/>
              <a:t>Spiritually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5"/>
          <p:cNvSpPr>
            <a:spLocks noGrp="1" noChangeArrowheads="1"/>
          </p:cNvSpPr>
          <p:nvPr>
            <p:ph type="title"/>
          </p:nvPr>
        </p:nvSpPr>
        <p:spPr/>
        <p:txBody>
          <a:bodyPr>
            <a:normAutofit fontScale="90000"/>
          </a:bodyPr>
          <a:lstStyle/>
          <a:p>
            <a:pPr eaLnBrk="1" hangingPunct="1"/>
            <a:r>
              <a:rPr lang="en-US" sz="3800" b="1" dirty="0" smtClean="0"/>
              <a:t>Development Happens Independently and Asynchronously</a:t>
            </a:r>
          </a:p>
        </p:txBody>
      </p:sp>
      <p:graphicFrame>
        <p:nvGraphicFramePr>
          <p:cNvPr id="69777" name="Group 145"/>
          <p:cNvGraphicFramePr>
            <a:graphicFrameLocks noGrp="1"/>
          </p:cNvGraphicFramePr>
          <p:nvPr>
            <p:ph type="tbl" idx="1"/>
          </p:nvPr>
        </p:nvGraphicFramePr>
        <p:xfrm>
          <a:off x="457200" y="1600200"/>
          <a:ext cx="8229600" cy="4530726"/>
        </p:xfrm>
        <a:graphic>
          <a:graphicData uri="http://schemas.openxmlformats.org/drawingml/2006/table">
            <a:tbl>
              <a:tblPr/>
              <a:tblGrid>
                <a:gridCol w="1371600"/>
                <a:gridCol w="1371600"/>
                <a:gridCol w="1371600"/>
                <a:gridCol w="1447800"/>
                <a:gridCol w="1295400"/>
                <a:gridCol w="1371600"/>
              </a:tblGrid>
              <a:tr h="113347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800" b="1"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Social</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Age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800" b="1"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Emotional</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Age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800" b="1"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Intellectual</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Age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800" b="1"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Physical</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Age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800" b="1"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Spiritual</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Age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188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charset="0"/>
                        </a:rPr>
                        <a:t>Emily</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charset="0"/>
                        </a:rPr>
                        <a:t>Age 13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600" b="1" i="0" u="none" strike="noStrike" cap="none" normalizeH="0" baseline="0" dirty="0" smtClean="0">
                          <a:ln>
                            <a:noFill/>
                          </a:ln>
                          <a:solidFill>
                            <a:schemeClr val="tx1"/>
                          </a:solidFill>
                          <a:effectLst/>
                          <a:latin typeface="Arial" charset="0"/>
                        </a:rPr>
                        <a:t>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347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charset="0"/>
                        </a:rPr>
                        <a:t>Todd</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charset="0"/>
                        </a:rPr>
                        <a:t>Age 13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600" b="1" i="0" u="none" strike="noStrike" cap="none" normalizeH="0" baseline="0" dirty="0" smtClean="0">
                          <a:ln>
                            <a:noFill/>
                          </a:ln>
                          <a:solidFill>
                            <a:schemeClr val="tx1"/>
                          </a:solidFill>
                          <a:effectLst/>
                          <a:latin typeface="Arial" charset="0"/>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600" b="1" i="0" u="none" strike="noStrike" cap="none" normalizeH="0" baseline="0" dirty="0" smtClean="0">
                          <a:ln>
                            <a:noFill/>
                          </a:ln>
                          <a:solidFill>
                            <a:schemeClr val="tx1"/>
                          </a:solidFill>
                          <a:effectLst/>
                          <a:latin typeface="Arial"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dirty="0" smtClean="0">
                          <a:ln>
                            <a:noFill/>
                          </a:ln>
                          <a:solidFill>
                            <a:schemeClr val="tx1"/>
                          </a:solidFill>
                          <a:effectLst/>
                          <a:latin typeface="Arial"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charset="0"/>
                        </a:rPr>
                        <a:t>14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188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charset="0"/>
                        </a:rPr>
                        <a:t>Micah</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charset="0"/>
                        </a:rPr>
                        <a:t>Age 13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charset="0"/>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3600" b="1" i="0" u="none" strike="noStrike" cap="none" normalizeH="0" baseline="0" dirty="0" smtClean="0">
                          <a:ln>
                            <a:noFill/>
                          </a:ln>
                          <a:solidFill>
                            <a:schemeClr val="tx1"/>
                          </a:solidFill>
                          <a:effectLst/>
                          <a:latin typeface="Arial" charset="0"/>
                        </a:rPr>
                        <a:t>18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382000" cy="1143000"/>
          </a:xfrm>
        </p:spPr>
        <p:txBody>
          <a:bodyPr>
            <a:normAutofit fontScale="90000"/>
          </a:bodyPr>
          <a:lstStyle/>
          <a:p>
            <a:r>
              <a:rPr lang="en-US" i="1" dirty="0" smtClean="0"/>
              <a:t>Patron Saint of All who Sleep in Church!</a:t>
            </a:r>
            <a:endParaRPr lang="en-US" dirty="0"/>
          </a:p>
        </p:txBody>
      </p:sp>
      <p:pic>
        <p:nvPicPr>
          <p:cNvPr id="12" name="Content Placeholder 11" descr="Window.JPG"/>
          <p:cNvPicPr>
            <a:picLocks noGrp="1" noChangeAspect="1"/>
          </p:cNvPicPr>
          <p:nvPr>
            <p:ph sz="half" idx="1"/>
          </p:nvPr>
        </p:nvPicPr>
        <p:blipFill>
          <a:blip r:embed="rId3" cstate="print"/>
          <a:stretch>
            <a:fillRect/>
          </a:stretch>
        </p:blipFill>
        <p:spPr>
          <a:xfrm>
            <a:off x="838200" y="1600200"/>
            <a:ext cx="2971800" cy="4446584"/>
          </a:xfrm>
        </p:spPr>
      </p:pic>
      <p:sp>
        <p:nvSpPr>
          <p:cNvPr id="9" name="Content Placeholder 8"/>
          <p:cNvSpPr>
            <a:spLocks noGrp="1"/>
          </p:cNvSpPr>
          <p:nvPr>
            <p:ph sz="half" idx="2"/>
          </p:nvPr>
        </p:nvSpPr>
        <p:spPr/>
        <p:txBody>
          <a:bodyPr/>
          <a:lstStyle/>
          <a:p>
            <a:endParaRPr lang="en-US" dirty="0" smtClean="0"/>
          </a:p>
          <a:p>
            <a:r>
              <a:rPr lang="en-US" dirty="0" smtClean="0"/>
              <a:t>The Story of </a:t>
            </a:r>
            <a:r>
              <a:rPr lang="en-US" dirty="0" err="1" smtClean="0"/>
              <a:t>Eutychus</a:t>
            </a:r>
            <a:endParaRPr lang="en-US" i="1" dirty="0" smtClean="0"/>
          </a:p>
          <a:p>
            <a:pPr lvl="1"/>
            <a:r>
              <a:rPr lang="en-US" dirty="0" smtClean="0"/>
              <a:t>Acts 20:7-12</a:t>
            </a:r>
            <a:endParaRPr lang="en-US" dirty="0"/>
          </a:p>
          <a:p>
            <a:endParaRPr lang="en-US" dirty="0" smtClean="0"/>
          </a:p>
          <a:p>
            <a:r>
              <a:rPr lang="en-US" dirty="0" smtClean="0"/>
              <a:t>“And they took the youth away alive, and were not a little comforted”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3581400" y="304800"/>
          <a:ext cx="5562600" cy="655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Isosceles Triangle 10"/>
          <p:cNvSpPr/>
          <p:nvPr/>
        </p:nvSpPr>
        <p:spPr>
          <a:xfrm rot="10800000">
            <a:off x="7010400" y="381000"/>
            <a:ext cx="1905000" cy="2362200"/>
          </a:xfrm>
          <a:prstGeom prst="triangl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7391400" y="381000"/>
            <a:ext cx="1143000" cy="1384995"/>
          </a:xfrm>
          <a:prstGeom prst="rect">
            <a:avLst/>
          </a:prstGeom>
          <a:noFill/>
        </p:spPr>
        <p:txBody>
          <a:bodyPr wrap="square" rtlCol="0">
            <a:spAutoFit/>
          </a:bodyPr>
          <a:lstStyle/>
          <a:p>
            <a:pPr algn="ctr"/>
            <a:r>
              <a:rPr lang="en-US" sz="2800" dirty="0" smtClean="0"/>
              <a:t>Gifts from Below</a:t>
            </a:r>
            <a:endParaRPr lang="en-US" sz="2800" dirty="0"/>
          </a:p>
        </p:txBody>
      </p:sp>
      <p:sp>
        <p:nvSpPr>
          <p:cNvPr id="14" name="TextBox 13"/>
          <p:cNvSpPr txBox="1"/>
          <p:nvPr/>
        </p:nvSpPr>
        <p:spPr>
          <a:xfrm>
            <a:off x="457200" y="533400"/>
            <a:ext cx="3733800" cy="5016758"/>
          </a:xfrm>
          <a:prstGeom prst="rect">
            <a:avLst/>
          </a:prstGeom>
          <a:noFill/>
        </p:spPr>
        <p:txBody>
          <a:bodyPr wrap="square" rtlCol="0">
            <a:spAutoFit/>
          </a:bodyPr>
          <a:lstStyle/>
          <a:p>
            <a:r>
              <a:rPr lang="en-US" sz="3200" b="1" dirty="0" smtClean="0"/>
              <a:t>As a fallen being in a fallen world my life experience is mediated through…</a:t>
            </a:r>
          </a:p>
          <a:p>
            <a:endParaRPr lang="en-US" sz="3200" b="1" dirty="0" smtClean="0">
              <a:blipFill>
                <a:blip r:embed="rId8"/>
                <a:tile tx="0" ty="0" sx="100000" sy="100000" flip="none" algn="tl"/>
              </a:blipFill>
            </a:endParaRPr>
          </a:p>
          <a:p>
            <a:r>
              <a:rPr lang="en-US" sz="3200" b="1" dirty="0" smtClean="0"/>
              <a:t>My Social Context</a:t>
            </a:r>
          </a:p>
          <a:p>
            <a:pPr lvl="1">
              <a:buFont typeface="Arial" pitchFamily="34" charset="0"/>
              <a:buChar char="•"/>
            </a:pPr>
            <a:r>
              <a:rPr lang="en-US" sz="3200" b="1" dirty="0" smtClean="0"/>
              <a:t> Family</a:t>
            </a:r>
          </a:p>
          <a:p>
            <a:pPr lvl="1">
              <a:buFont typeface="Arial" pitchFamily="34" charset="0"/>
              <a:buChar char="•"/>
            </a:pPr>
            <a:r>
              <a:rPr lang="en-US" sz="3200" b="1" dirty="0" smtClean="0"/>
              <a:t> Peers</a:t>
            </a:r>
          </a:p>
          <a:p>
            <a:pPr lvl="1">
              <a:buFont typeface="Arial" pitchFamily="34" charset="0"/>
              <a:buChar char="•"/>
            </a:pPr>
            <a:r>
              <a:rPr lang="en-US" sz="3200" b="1" dirty="0" smtClean="0"/>
              <a:t> School</a:t>
            </a:r>
          </a:p>
          <a:p>
            <a:pPr lvl="1">
              <a:buFont typeface="Arial" pitchFamily="34" charset="0"/>
              <a:buChar char="•"/>
            </a:pPr>
            <a:r>
              <a:rPr lang="en-US" sz="3200" b="1" dirty="0" smtClean="0"/>
              <a:t> Congregation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3581400" y="304800"/>
          <a:ext cx="5562600" cy="655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Isosceles Triangle 10"/>
          <p:cNvSpPr/>
          <p:nvPr/>
        </p:nvSpPr>
        <p:spPr>
          <a:xfrm rot="10800000">
            <a:off x="7010400" y="381000"/>
            <a:ext cx="1905000" cy="2362200"/>
          </a:xfrm>
          <a:prstGeom prst="triangl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7391400" y="381000"/>
            <a:ext cx="1143000" cy="1384995"/>
          </a:xfrm>
          <a:prstGeom prst="rect">
            <a:avLst/>
          </a:prstGeom>
          <a:noFill/>
        </p:spPr>
        <p:txBody>
          <a:bodyPr wrap="square" rtlCol="0">
            <a:spAutoFit/>
          </a:bodyPr>
          <a:lstStyle/>
          <a:p>
            <a:pPr algn="ctr"/>
            <a:r>
              <a:rPr lang="en-US" sz="2800" dirty="0" smtClean="0"/>
              <a:t>Gifts from Below</a:t>
            </a:r>
            <a:endParaRPr lang="en-US" sz="2800" dirty="0"/>
          </a:p>
        </p:txBody>
      </p:sp>
      <p:sp>
        <p:nvSpPr>
          <p:cNvPr id="14" name="TextBox 13"/>
          <p:cNvSpPr txBox="1"/>
          <p:nvPr/>
        </p:nvSpPr>
        <p:spPr>
          <a:xfrm>
            <a:off x="457200" y="533400"/>
            <a:ext cx="3733800" cy="5909310"/>
          </a:xfrm>
          <a:prstGeom prst="rect">
            <a:avLst/>
          </a:prstGeom>
          <a:noFill/>
        </p:spPr>
        <p:txBody>
          <a:bodyPr wrap="square" rtlCol="0">
            <a:spAutoFit/>
          </a:bodyPr>
          <a:lstStyle/>
          <a:p>
            <a:r>
              <a:rPr lang="en-US" sz="3600" b="1" dirty="0" smtClean="0"/>
              <a:t>As a fallen being in a fallen world my life experience is mediated through…</a:t>
            </a:r>
          </a:p>
          <a:p>
            <a:pPr lvl="1">
              <a:buFont typeface="Arial" pitchFamily="34" charset="0"/>
              <a:buChar char="•"/>
            </a:pPr>
            <a:endParaRPr lang="en-US" sz="3600" b="1" dirty="0" smtClean="0"/>
          </a:p>
          <a:p>
            <a:r>
              <a:rPr lang="en-US" sz="3600" b="1" dirty="0" smtClean="0"/>
              <a:t>My Culture</a:t>
            </a:r>
          </a:p>
          <a:p>
            <a:pPr lvl="1">
              <a:buFont typeface="Arial" pitchFamily="34" charset="0"/>
              <a:buChar char="•"/>
            </a:pPr>
            <a:r>
              <a:rPr lang="en-US" sz="3600" b="1" dirty="0" smtClean="0"/>
              <a:t> Media</a:t>
            </a:r>
          </a:p>
          <a:p>
            <a:pPr lvl="1">
              <a:buFont typeface="Arial" pitchFamily="34" charset="0"/>
              <a:buChar char="•"/>
            </a:pPr>
            <a:r>
              <a:rPr lang="en-US" sz="3600" b="1" dirty="0" smtClean="0"/>
              <a:t> Ethnicity</a:t>
            </a:r>
          </a:p>
          <a:p>
            <a:pPr lvl="1">
              <a:buFont typeface="Arial" pitchFamily="34" charset="0"/>
              <a:buChar char="•"/>
            </a:pPr>
            <a:r>
              <a:rPr lang="en-US" sz="3600" b="1" dirty="0" smtClean="0"/>
              <a:t> Nation</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3581400" y="304800"/>
          <a:ext cx="5562600" cy="655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304800" y="457200"/>
            <a:ext cx="4800600" cy="255454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3600" dirty="0" smtClean="0"/>
              <a:t> </a:t>
            </a:r>
            <a:r>
              <a:rPr lang="en-US" sz="4000" b="1" dirty="0" smtClean="0"/>
              <a:t>Felt Needs</a:t>
            </a:r>
          </a:p>
          <a:p>
            <a:r>
              <a:rPr lang="en-US" sz="4000" b="1" dirty="0" smtClean="0"/>
              <a:t> Expressed Needs          </a:t>
            </a:r>
          </a:p>
          <a:p>
            <a:r>
              <a:rPr lang="en-US" sz="4000" b="1" dirty="0" smtClean="0"/>
              <a:t> Comparative Needs</a:t>
            </a:r>
          </a:p>
          <a:p>
            <a:r>
              <a:rPr lang="en-US" sz="4000" b="1" dirty="0" smtClean="0"/>
              <a:t> Normative Needs</a:t>
            </a:r>
            <a:endParaRPr lang="en-US" sz="4000" b="1" dirty="0"/>
          </a:p>
        </p:txBody>
      </p:sp>
      <p:sp>
        <p:nvSpPr>
          <p:cNvPr id="7" name="Isosceles Triangle 6"/>
          <p:cNvSpPr/>
          <p:nvPr/>
        </p:nvSpPr>
        <p:spPr>
          <a:xfrm rot="10800000">
            <a:off x="7010400" y="381000"/>
            <a:ext cx="1905000" cy="2362200"/>
          </a:xfrm>
          <a:prstGeom prst="triangl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239000" y="381000"/>
            <a:ext cx="1524000" cy="1384995"/>
          </a:xfrm>
          <a:prstGeom prst="rect">
            <a:avLst/>
          </a:prstGeom>
          <a:noFill/>
        </p:spPr>
        <p:txBody>
          <a:bodyPr wrap="square" rtlCol="0">
            <a:spAutoFit/>
          </a:bodyPr>
          <a:lstStyle/>
          <a:p>
            <a:pPr algn="ctr"/>
            <a:r>
              <a:rPr lang="en-US" sz="2800" dirty="0" smtClean="0"/>
              <a:t>Gifts from Below</a:t>
            </a:r>
            <a:endParaRPr lang="en-US" sz="2800" dirty="0"/>
          </a:p>
        </p:txBody>
      </p:sp>
      <p:pic>
        <p:nvPicPr>
          <p:cNvPr id="3074" name="Picture 2" descr="C:\Documents and Settings\joberdec\Local Settings\Temporary Internet Files\Content.IE5\XFCG0H55\MP900399749[1].jpg"/>
          <p:cNvPicPr>
            <a:picLocks noChangeAspect="1" noChangeArrowheads="1"/>
          </p:cNvPicPr>
          <p:nvPr/>
        </p:nvPicPr>
        <p:blipFill>
          <a:blip r:embed="rId8" cstate="print"/>
          <a:srcRect r="14557"/>
          <a:stretch>
            <a:fillRect/>
          </a:stretch>
        </p:blipFill>
        <p:spPr bwMode="auto">
          <a:xfrm>
            <a:off x="2209800" y="3352800"/>
            <a:ext cx="2057400" cy="1604653"/>
          </a:xfrm>
          <a:prstGeom prst="rect">
            <a:avLst/>
          </a:prstGeom>
          <a:noFill/>
        </p:spPr>
      </p:pic>
      <p:pic>
        <p:nvPicPr>
          <p:cNvPr id="3075" name="Picture 3" descr="C:\Documents and Settings\joberdec\Local Settings\Temporary Internet Files\Content.IE5\8LZNH92F\MP900403661[1].jpg"/>
          <p:cNvPicPr>
            <a:picLocks noChangeAspect="1" noChangeArrowheads="1"/>
          </p:cNvPicPr>
          <p:nvPr/>
        </p:nvPicPr>
        <p:blipFill>
          <a:blip r:embed="rId9" cstate="print"/>
          <a:srcRect/>
          <a:stretch>
            <a:fillRect/>
          </a:stretch>
        </p:blipFill>
        <p:spPr bwMode="auto">
          <a:xfrm>
            <a:off x="381000" y="4495800"/>
            <a:ext cx="1584573" cy="1981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3581400" y="0"/>
          <a:ext cx="55626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Isosceles Triangle 5"/>
          <p:cNvSpPr/>
          <p:nvPr/>
        </p:nvSpPr>
        <p:spPr>
          <a:xfrm>
            <a:off x="7010400" y="4495800"/>
            <a:ext cx="1905000" cy="2362200"/>
          </a:xfrm>
          <a:prstGeom prst="triangle">
            <a:avLst>
              <a:gd name="adj" fmla="val 50000"/>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7239000" y="5473005"/>
            <a:ext cx="1524000" cy="1384995"/>
          </a:xfrm>
          <a:prstGeom prst="rect">
            <a:avLst/>
          </a:prstGeom>
          <a:noFill/>
        </p:spPr>
        <p:txBody>
          <a:bodyPr wrap="square" rtlCol="0">
            <a:spAutoFit/>
          </a:bodyPr>
          <a:lstStyle/>
          <a:p>
            <a:pPr algn="ctr"/>
            <a:r>
              <a:rPr lang="en-US" sz="2800" dirty="0" smtClean="0"/>
              <a:t>Gifts from Above</a:t>
            </a:r>
            <a:endParaRPr lang="en-US" sz="2800" dirty="0"/>
          </a:p>
        </p:txBody>
      </p:sp>
      <p:sp>
        <p:nvSpPr>
          <p:cNvPr id="9" name="TextBox 8"/>
          <p:cNvSpPr txBox="1"/>
          <p:nvPr/>
        </p:nvSpPr>
        <p:spPr>
          <a:xfrm>
            <a:off x="609600" y="304800"/>
            <a:ext cx="3124200" cy="6001643"/>
          </a:xfrm>
          <a:prstGeom prst="rect">
            <a:avLst/>
          </a:prstGeom>
          <a:noFill/>
        </p:spPr>
        <p:txBody>
          <a:bodyPr wrap="square" rtlCol="0">
            <a:spAutoFit/>
          </a:bodyPr>
          <a:lstStyle/>
          <a:p>
            <a:r>
              <a:rPr lang="en-US" sz="3200" b="1" dirty="0" smtClean="0"/>
              <a:t>The Holy Spirit working through…</a:t>
            </a:r>
          </a:p>
          <a:p>
            <a:endParaRPr lang="en-US" sz="3200" b="1" dirty="0" smtClean="0"/>
          </a:p>
          <a:p>
            <a:r>
              <a:rPr lang="en-US" sz="3200" b="1" dirty="0" smtClean="0"/>
              <a:t>The Word</a:t>
            </a:r>
          </a:p>
          <a:p>
            <a:pPr lvl="1">
              <a:buFont typeface="Arial" pitchFamily="34" charset="0"/>
              <a:buChar char="•"/>
            </a:pPr>
            <a:r>
              <a:rPr lang="en-US" sz="3200" b="1" dirty="0" smtClean="0"/>
              <a:t>   Preached</a:t>
            </a:r>
          </a:p>
          <a:p>
            <a:pPr lvl="1">
              <a:buFont typeface="Arial" pitchFamily="34" charset="0"/>
              <a:buChar char="•"/>
            </a:pPr>
            <a:r>
              <a:rPr lang="en-US" sz="3200" b="1" dirty="0" smtClean="0"/>
              <a:t>   Read</a:t>
            </a:r>
          </a:p>
          <a:p>
            <a:pPr lvl="1">
              <a:buFont typeface="Arial" pitchFamily="34" charset="0"/>
              <a:buChar char="•"/>
            </a:pPr>
            <a:r>
              <a:rPr lang="en-US" sz="3200" b="1" dirty="0" smtClean="0"/>
              <a:t>   Mediated</a:t>
            </a:r>
          </a:p>
          <a:p>
            <a:pPr lvl="1"/>
            <a:endParaRPr lang="en-US" sz="3200" b="1" dirty="0" smtClean="0"/>
          </a:p>
          <a:p>
            <a:r>
              <a:rPr lang="en-US" sz="3200" b="1" dirty="0" smtClean="0"/>
              <a:t>Creates and nurtures faith &amp; spirituality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ptism 2.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3581400" y="0"/>
          <a:ext cx="55626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Isosceles Triangle 5"/>
          <p:cNvSpPr/>
          <p:nvPr/>
        </p:nvSpPr>
        <p:spPr>
          <a:xfrm>
            <a:off x="7010400" y="4495800"/>
            <a:ext cx="1905000" cy="2362200"/>
          </a:xfrm>
          <a:prstGeom prst="triangle">
            <a:avLst>
              <a:gd name="adj" fmla="val 50000"/>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7239000" y="5473005"/>
            <a:ext cx="1524000" cy="1384995"/>
          </a:xfrm>
          <a:prstGeom prst="rect">
            <a:avLst/>
          </a:prstGeom>
          <a:noFill/>
        </p:spPr>
        <p:txBody>
          <a:bodyPr wrap="square" rtlCol="0">
            <a:spAutoFit/>
          </a:bodyPr>
          <a:lstStyle/>
          <a:p>
            <a:pPr algn="ctr"/>
            <a:r>
              <a:rPr lang="en-US" sz="2800" dirty="0" smtClean="0"/>
              <a:t>Gifts from Above</a:t>
            </a:r>
            <a:endParaRPr lang="en-US" sz="2800" dirty="0"/>
          </a:p>
        </p:txBody>
      </p:sp>
      <p:sp>
        <p:nvSpPr>
          <p:cNvPr id="9" name="TextBox 8"/>
          <p:cNvSpPr txBox="1"/>
          <p:nvPr/>
        </p:nvSpPr>
        <p:spPr>
          <a:xfrm>
            <a:off x="228600" y="304800"/>
            <a:ext cx="3505200" cy="5509200"/>
          </a:xfrm>
          <a:prstGeom prst="rect">
            <a:avLst/>
          </a:prstGeom>
          <a:noFill/>
        </p:spPr>
        <p:txBody>
          <a:bodyPr wrap="square" rtlCol="0">
            <a:spAutoFit/>
          </a:bodyPr>
          <a:lstStyle/>
          <a:p>
            <a:r>
              <a:rPr lang="en-US" sz="3200" b="1" dirty="0" smtClean="0"/>
              <a:t>The Holy Spirit working through…</a:t>
            </a:r>
          </a:p>
          <a:p>
            <a:r>
              <a:rPr lang="en-US" sz="3200" b="1" dirty="0" smtClean="0"/>
              <a:t> </a:t>
            </a:r>
          </a:p>
          <a:p>
            <a:r>
              <a:rPr lang="en-US" sz="3200" b="1" dirty="0" smtClean="0"/>
              <a:t>The Sacraments</a:t>
            </a:r>
          </a:p>
          <a:p>
            <a:pPr lvl="1">
              <a:buFont typeface="Arial" pitchFamily="34" charset="0"/>
              <a:buChar char="•"/>
            </a:pPr>
            <a:r>
              <a:rPr lang="en-US" sz="3200" b="1" dirty="0" smtClean="0"/>
              <a:t>   Received</a:t>
            </a:r>
          </a:p>
          <a:p>
            <a:pPr lvl="1">
              <a:buFont typeface="Arial" pitchFamily="34" charset="0"/>
              <a:buChar char="•"/>
            </a:pPr>
            <a:r>
              <a:rPr lang="en-US" sz="3200" b="1" dirty="0" smtClean="0"/>
              <a:t>   Remembered</a:t>
            </a:r>
          </a:p>
          <a:p>
            <a:pPr lvl="1">
              <a:buFont typeface="Arial" pitchFamily="34" charset="0"/>
              <a:buChar char="•"/>
            </a:pPr>
            <a:r>
              <a:rPr lang="en-US" sz="3200" b="1" dirty="0" smtClean="0"/>
              <a:t>   Empower</a:t>
            </a:r>
          </a:p>
          <a:p>
            <a:endParaRPr lang="en-US" sz="3200" b="1" dirty="0" smtClean="0"/>
          </a:p>
          <a:p>
            <a:r>
              <a:rPr lang="en-US" sz="3200" b="1" dirty="0" smtClean="0"/>
              <a:t>Creates and nurtures faith &amp; spirituality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3581400" y="0"/>
          <a:ext cx="55626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Isosceles Triangle 5"/>
          <p:cNvSpPr/>
          <p:nvPr/>
        </p:nvSpPr>
        <p:spPr>
          <a:xfrm>
            <a:off x="7010400" y="4495800"/>
            <a:ext cx="1905000" cy="2362200"/>
          </a:xfrm>
          <a:prstGeom prst="triangle">
            <a:avLst>
              <a:gd name="adj" fmla="val 50000"/>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7239000" y="5334000"/>
            <a:ext cx="1447800" cy="1384995"/>
          </a:xfrm>
          <a:prstGeom prst="rect">
            <a:avLst/>
          </a:prstGeom>
          <a:noFill/>
        </p:spPr>
        <p:txBody>
          <a:bodyPr wrap="square" rtlCol="0">
            <a:spAutoFit/>
          </a:bodyPr>
          <a:lstStyle/>
          <a:p>
            <a:pPr algn="ctr"/>
            <a:r>
              <a:rPr lang="en-US" sz="2800" dirty="0" smtClean="0"/>
              <a:t>Gifts from Above</a:t>
            </a:r>
            <a:endParaRPr lang="en-US" sz="2800" dirty="0"/>
          </a:p>
        </p:txBody>
      </p:sp>
      <p:sp>
        <p:nvSpPr>
          <p:cNvPr id="10" name="TextBox 9"/>
          <p:cNvSpPr txBox="1"/>
          <p:nvPr/>
        </p:nvSpPr>
        <p:spPr>
          <a:xfrm>
            <a:off x="0" y="2333685"/>
            <a:ext cx="5181600" cy="4524315"/>
          </a:xfrm>
          <a:prstGeom prst="rect">
            <a:avLst/>
          </a:prstGeom>
          <a:noFill/>
        </p:spPr>
        <p:txBody>
          <a:bodyPr wrap="square" rtlCol="0">
            <a:spAutoFit/>
          </a:bodyPr>
          <a:lstStyle/>
          <a:p>
            <a:r>
              <a:rPr lang="en-US" sz="3200" b="1" dirty="0" smtClean="0"/>
              <a:t>The Gathering of </a:t>
            </a:r>
          </a:p>
          <a:p>
            <a:r>
              <a:rPr lang="en-US" sz="3200" b="1" dirty="0" smtClean="0"/>
              <a:t>Believers where…</a:t>
            </a:r>
          </a:p>
          <a:p>
            <a:r>
              <a:rPr lang="en-US" sz="3200" b="1" dirty="0" smtClean="0"/>
              <a:t>  </a:t>
            </a:r>
          </a:p>
          <a:p>
            <a:pPr>
              <a:buFont typeface="Arial" pitchFamily="34" charset="0"/>
              <a:buChar char="•"/>
            </a:pPr>
            <a:r>
              <a:rPr lang="en-US" sz="3200" b="1" dirty="0" smtClean="0"/>
              <a:t>Christian life is OBSERVED</a:t>
            </a:r>
          </a:p>
          <a:p>
            <a:r>
              <a:rPr lang="en-US" sz="3200" b="1" dirty="0" smtClean="0"/>
              <a:t>  </a:t>
            </a:r>
          </a:p>
          <a:p>
            <a:pPr>
              <a:buFont typeface="Arial" pitchFamily="34" charset="0"/>
              <a:buChar char="•"/>
            </a:pPr>
            <a:r>
              <a:rPr lang="en-US" sz="3200" b="1" dirty="0" smtClean="0"/>
              <a:t>Christian life is ABSORBED</a:t>
            </a:r>
          </a:p>
          <a:p>
            <a:endParaRPr lang="en-US" sz="3200" b="1" dirty="0" smtClean="0"/>
          </a:p>
          <a:p>
            <a:pPr>
              <a:buFont typeface="Arial" pitchFamily="34" charset="0"/>
              <a:buChar char="•"/>
            </a:pPr>
            <a:r>
              <a:rPr lang="en-US" sz="3200" b="1" dirty="0" smtClean="0"/>
              <a:t>Christian life is ABSOLVED</a:t>
            </a:r>
          </a:p>
          <a:p>
            <a:pPr>
              <a:buFont typeface="Arial" pitchFamily="34" charset="0"/>
              <a:buChar char="•"/>
            </a:pPr>
            <a:endParaRPr lang="en-US" sz="3200" b="1" dirty="0" smtClean="0"/>
          </a:p>
        </p:txBody>
      </p:sp>
      <p:pic>
        <p:nvPicPr>
          <p:cNvPr id="8" name="Picture 2" descr="C:\Documents and Settings\joberdec\Local Settings\Temporary Internet Files\Content.IE5\XFCG0H55\MC900310390[1].wmf"/>
          <p:cNvPicPr>
            <a:picLocks noChangeAspect="1" noChangeArrowheads="1"/>
          </p:cNvPicPr>
          <p:nvPr/>
        </p:nvPicPr>
        <p:blipFill>
          <a:blip r:embed="rId8" cstate="print"/>
          <a:srcRect/>
          <a:stretch>
            <a:fillRect/>
          </a:stretch>
        </p:blipFill>
        <p:spPr bwMode="auto">
          <a:xfrm>
            <a:off x="1066800" y="304800"/>
            <a:ext cx="1594433" cy="1828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3581400" y="0"/>
          <a:ext cx="55626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Isosceles Triangle 5"/>
          <p:cNvSpPr/>
          <p:nvPr/>
        </p:nvSpPr>
        <p:spPr>
          <a:xfrm>
            <a:off x="7010400" y="4495800"/>
            <a:ext cx="1905000" cy="2362200"/>
          </a:xfrm>
          <a:prstGeom prst="triangle">
            <a:avLst>
              <a:gd name="adj" fmla="val 50000"/>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7239000" y="5334000"/>
            <a:ext cx="1447800" cy="1384995"/>
          </a:xfrm>
          <a:prstGeom prst="rect">
            <a:avLst/>
          </a:prstGeom>
          <a:noFill/>
        </p:spPr>
        <p:txBody>
          <a:bodyPr wrap="square" rtlCol="0">
            <a:spAutoFit/>
          </a:bodyPr>
          <a:lstStyle/>
          <a:p>
            <a:pPr algn="ctr"/>
            <a:r>
              <a:rPr lang="en-US" sz="2800" dirty="0" smtClean="0"/>
              <a:t>Gifts from Above</a:t>
            </a:r>
            <a:endParaRPr lang="en-US" sz="2800" dirty="0"/>
          </a:p>
        </p:txBody>
      </p:sp>
      <p:sp>
        <p:nvSpPr>
          <p:cNvPr id="10" name="TextBox 9"/>
          <p:cNvSpPr txBox="1"/>
          <p:nvPr/>
        </p:nvSpPr>
        <p:spPr>
          <a:xfrm>
            <a:off x="304800" y="1295400"/>
            <a:ext cx="3962400" cy="3970318"/>
          </a:xfrm>
          <a:prstGeom prst="rect">
            <a:avLst/>
          </a:prstGeom>
          <a:noFill/>
        </p:spPr>
        <p:txBody>
          <a:bodyPr wrap="square" rtlCol="0">
            <a:spAutoFit/>
          </a:bodyPr>
          <a:lstStyle/>
          <a:p>
            <a:r>
              <a:rPr lang="en-US" sz="3600" b="1" dirty="0" smtClean="0"/>
              <a:t>In a community dedicated to</a:t>
            </a:r>
          </a:p>
          <a:p>
            <a:pPr>
              <a:buFont typeface="Arial" pitchFamily="34" charset="0"/>
              <a:buChar char="•"/>
            </a:pPr>
            <a:r>
              <a:rPr lang="en-US" sz="3600" b="1" dirty="0" smtClean="0"/>
              <a:t>   Worship</a:t>
            </a:r>
          </a:p>
          <a:p>
            <a:pPr>
              <a:buFont typeface="Arial" pitchFamily="34" charset="0"/>
              <a:buChar char="•"/>
            </a:pPr>
            <a:r>
              <a:rPr lang="en-US" sz="3600" b="1" dirty="0" smtClean="0"/>
              <a:t>   Nurture</a:t>
            </a:r>
          </a:p>
          <a:p>
            <a:pPr>
              <a:buFont typeface="Arial" pitchFamily="34" charset="0"/>
              <a:buChar char="•"/>
            </a:pPr>
            <a:r>
              <a:rPr lang="en-US" sz="3600" b="1" dirty="0" smtClean="0"/>
              <a:t>   Fellowship</a:t>
            </a:r>
          </a:p>
          <a:p>
            <a:pPr>
              <a:buFont typeface="Arial" pitchFamily="34" charset="0"/>
              <a:buChar char="•"/>
            </a:pPr>
            <a:r>
              <a:rPr lang="en-US" sz="3600" b="1" dirty="0" smtClean="0"/>
              <a:t>   Outreach</a:t>
            </a:r>
          </a:p>
          <a:p>
            <a:pPr>
              <a:buFont typeface="Arial" pitchFamily="34" charset="0"/>
              <a:buChar char="•"/>
            </a:pPr>
            <a:r>
              <a:rPr lang="en-US" sz="3600" b="1" dirty="0" smtClean="0"/>
              <a:t>   Service</a:t>
            </a:r>
            <a:endParaRPr lang="en-US" sz="3600" b="1" dirty="0"/>
          </a:p>
        </p:txBody>
      </p:sp>
      <p:pic>
        <p:nvPicPr>
          <p:cNvPr id="4098" name="Picture 2" descr="C:\Documents and Settings\joberdec\Local Settings\Temporary Internet Files\Content.IE5\XFCG0H55\MC900310390[1].wmf"/>
          <p:cNvPicPr>
            <a:picLocks noChangeAspect="1" noChangeArrowheads="1"/>
          </p:cNvPicPr>
          <p:nvPr/>
        </p:nvPicPr>
        <p:blipFill>
          <a:blip r:embed="rId7" cstate="print"/>
          <a:srcRect/>
          <a:stretch>
            <a:fillRect/>
          </a:stretch>
        </p:blipFill>
        <p:spPr bwMode="auto">
          <a:xfrm>
            <a:off x="2971800" y="4038600"/>
            <a:ext cx="2258780" cy="2590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3581400" y="0"/>
          <a:ext cx="55626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Isosceles Triangle 5"/>
          <p:cNvSpPr/>
          <p:nvPr/>
        </p:nvSpPr>
        <p:spPr>
          <a:xfrm>
            <a:off x="7010400" y="4495800"/>
            <a:ext cx="1905000" cy="2362200"/>
          </a:xfrm>
          <a:prstGeom prst="triangle">
            <a:avLst>
              <a:gd name="adj" fmla="val 50000"/>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7239000" y="5473005"/>
            <a:ext cx="1447800" cy="1384995"/>
          </a:xfrm>
          <a:prstGeom prst="rect">
            <a:avLst/>
          </a:prstGeom>
          <a:noFill/>
        </p:spPr>
        <p:txBody>
          <a:bodyPr wrap="square" rtlCol="0">
            <a:spAutoFit/>
          </a:bodyPr>
          <a:lstStyle/>
          <a:p>
            <a:pPr algn="ctr"/>
            <a:r>
              <a:rPr lang="en-US" sz="2800" dirty="0" smtClean="0"/>
              <a:t>Gifts from Above</a:t>
            </a:r>
            <a:endParaRPr lang="en-US" sz="2800" dirty="0"/>
          </a:p>
        </p:txBody>
      </p:sp>
      <p:sp>
        <p:nvSpPr>
          <p:cNvPr id="10" name="TextBox 9"/>
          <p:cNvSpPr txBox="1"/>
          <p:nvPr/>
        </p:nvSpPr>
        <p:spPr>
          <a:xfrm>
            <a:off x="533400" y="2743200"/>
            <a:ext cx="3733800" cy="3170099"/>
          </a:xfrm>
          <a:prstGeom prst="rect">
            <a:avLst/>
          </a:prstGeom>
          <a:noFill/>
        </p:spPr>
        <p:txBody>
          <a:bodyPr wrap="square" rtlCol="0">
            <a:spAutoFit/>
          </a:bodyPr>
          <a:lstStyle/>
          <a:p>
            <a:r>
              <a:rPr lang="en-US" sz="4000" b="1" dirty="0" smtClean="0"/>
              <a:t>Everything God has given me to be in service to those entrusted to my care…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3581400" y="0"/>
          <a:ext cx="55626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Isosceles Triangle 5"/>
          <p:cNvSpPr/>
          <p:nvPr/>
        </p:nvSpPr>
        <p:spPr>
          <a:xfrm>
            <a:off x="7010400" y="4495800"/>
            <a:ext cx="1905000" cy="2362200"/>
          </a:xfrm>
          <a:prstGeom prst="triangle">
            <a:avLst>
              <a:gd name="adj" fmla="val 50000"/>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7239000" y="5473005"/>
            <a:ext cx="1447800" cy="1384995"/>
          </a:xfrm>
          <a:prstGeom prst="rect">
            <a:avLst/>
          </a:prstGeom>
          <a:noFill/>
        </p:spPr>
        <p:txBody>
          <a:bodyPr wrap="square" rtlCol="0">
            <a:spAutoFit/>
          </a:bodyPr>
          <a:lstStyle/>
          <a:p>
            <a:pPr algn="ctr"/>
            <a:r>
              <a:rPr lang="en-US" sz="2800" dirty="0" smtClean="0"/>
              <a:t>Gifts from Above</a:t>
            </a:r>
            <a:endParaRPr lang="en-US" sz="2800" dirty="0"/>
          </a:p>
        </p:txBody>
      </p:sp>
      <p:sp>
        <p:nvSpPr>
          <p:cNvPr id="9" name="TextBox 8"/>
          <p:cNvSpPr txBox="1"/>
          <p:nvPr/>
        </p:nvSpPr>
        <p:spPr>
          <a:xfrm>
            <a:off x="304800" y="2057400"/>
            <a:ext cx="4724400" cy="4524315"/>
          </a:xfrm>
          <a:prstGeom prst="rect">
            <a:avLst/>
          </a:prstGeom>
          <a:noFill/>
        </p:spPr>
        <p:txBody>
          <a:bodyPr wrap="square" rtlCol="0">
            <a:spAutoFit/>
          </a:bodyPr>
          <a:lstStyle/>
          <a:p>
            <a:r>
              <a:rPr lang="en-US" sz="3600" b="1" dirty="0" smtClean="0"/>
              <a:t>My faith</a:t>
            </a:r>
          </a:p>
          <a:p>
            <a:r>
              <a:rPr lang="en-US" sz="3600" b="1" dirty="0" smtClean="0"/>
              <a:t>My training</a:t>
            </a:r>
          </a:p>
          <a:p>
            <a:r>
              <a:rPr lang="en-US" sz="3600" b="1" dirty="0" smtClean="0"/>
              <a:t>My theological  wisdom to…</a:t>
            </a:r>
          </a:p>
          <a:p>
            <a:pPr lvl="1">
              <a:buFont typeface="Arial" pitchFamily="34" charset="0"/>
              <a:buChar char="•"/>
            </a:pPr>
            <a:r>
              <a:rPr lang="en-US" sz="3600" b="1" dirty="0" smtClean="0"/>
              <a:t>  Rightly divide Law and Gospel</a:t>
            </a:r>
          </a:p>
          <a:p>
            <a:pPr lvl="1">
              <a:buFont typeface="Arial" pitchFamily="34" charset="0"/>
              <a:buChar char="•"/>
            </a:pPr>
            <a:r>
              <a:rPr lang="en-US" sz="3600" b="1" dirty="0" smtClean="0"/>
              <a:t>  Grow in faith in a life of sanctification</a:t>
            </a:r>
            <a:endParaRPr lang="en-US"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err="1" smtClean="0"/>
              <a:t>Eutychus</a:t>
            </a:r>
            <a:r>
              <a:rPr lang="en-US" dirty="0" smtClean="0"/>
              <a:t> as Paradigm</a:t>
            </a:r>
            <a:endParaRPr lang="en-US" dirty="0"/>
          </a:p>
        </p:txBody>
      </p:sp>
      <p:sp>
        <p:nvSpPr>
          <p:cNvPr id="6" name="Content Placeholder 5"/>
          <p:cNvSpPr>
            <a:spLocks noGrp="1"/>
          </p:cNvSpPr>
          <p:nvPr>
            <p:ph sz="half" idx="1"/>
          </p:nvPr>
        </p:nvSpPr>
        <p:spPr/>
        <p:txBody>
          <a:bodyPr/>
          <a:lstStyle/>
          <a:p>
            <a:r>
              <a:rPr lang="en-US" dirty="0" err="1" smtClean="0"/>
              <a:t>Eutychus</a:t>
            </a:r>
            <a:r>
              <a:rPr lang="en-US" dirty="0" smtClean="0"/>
              <a:t> is….</a:t>
            </a:r>
          </a:p>
          <a:p>
            <a:endParaRPr lang="en-US" dirty="0" smtClean="0"/>
          </a:p>
          <a:p>
            <a:pPr lvl="1"/>
            <a:r>
              <a:rPr lang="en-US" dirty="0" smtClean="0"/>
              <a:t>Young</a:t>
            </a:r>
          </a:p>
          <a:p>
            <a:pPr lvl="1"/>
            <a:endParaRPr lang="en-US" dirty="0" smtClean="0"/>
          </a:p>
          <a:p>
            <a:pPr lvl="1"/>
            <a:r>
              <a:rPr lang="en-US" dirty="0" smtClean="0"/>
              <a:t>Bored</a:t>
            </a:r>
          </a:p>
          <a:p>
            <a:pPr lvl="1"/>
            <a:endParaRPr lang="en-US" dirty="0" smtClean="0"/>
          </a:p>
          <a:p>
            <a:pPr lvl="1"/>
            <a:r>
              <a:rPr lang="en-US" dirty="0" smtClean="0"/>
              <a:t>At Risk</a:t>
            </a:r>
          </a:p>
          <a:p>
            <a:pPr lvl="1"/>
            <a:endParaRPr lang="en-US" dirty="0" smtClean="0"/>
          </a:p>
          <a:p>
            <a:pPr lvl="1"/>
            <a:r>
              <a:rPr lang="en-US" dirty="0" smtClean="0"/>
              <a:t>Nobody Notices</a:t>
            </a:r>
          </a:p>
          <a:p>
            <a:endParaRPr lang="en-US" dirty="0"/>
          </a:p>
        </p:txBody>
      </p:sp>
      <p:sp>
        <p:nvSpPr>
          <p:cNvPr id="8" name="Content Placeholder 7"/>
          <p:cNvSpPr>
            <a:spLocks noGrp="1"/>
          </p:cNvSpPr>
          <p:nvPr>
            <p:ph sz="half" idx="2"/>
          </p:nvPr>
        </p:nvSpPr>
        <p:spPr/>
        <p:txBody>
          <a:bodyPr/>
          <a:lstStyle/>
          <a:p>
            <a:endParaRPr lang="en-US" dirty="0"/>
          </a:p>
        </p:txBody>
      </p:sp>
      <p:pic>
        <p:nvPicPr>
          <p:cNvPr id="1026" name="Picture 2" descr="C:\Users\joberdec\AppData\Local\Microsoft\Windows\Temporary Internet Files\Content.IE5\A7L2J5CP\MP900448515[1].jpg"/>
          <p:cNvPicPr>
            <a:picLocks noChangeAspect="1" noChangeArrowheads="1"/>
          </p:cNvPicPr>
          <p:nvPr/>
        </p:nvPicPr>
        <p:blipFill>
          <a:blip r:embed="rId2" cstate="print"/>
          <a:srcRect/>
          <a:stretch>
            <a:fillRect/>
          </a:stretch>
        </p:blipFill>
        <p:spPr bwMode="auto">
          <a:xfrm>
            <a:off x="4724400" y="1219200"/>
            <a:ext cx="3505200" cy="523616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Arrow Connector 22"/>
          <p:cNvCxnSpPr/>
          <p:nvPr/>
        </p:nvCxnSpPr>
        <p:spPr>
          <a:xfrm>
            <a:off x="7620000" y="3886200"/>
            <a:ext cx="12954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7772400" y="3505200"/>
            <a:ext cx="1371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7620000" y="2667000"/>
            <a:ext cx="12954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a:off x="4305300" y="3543300"/>
            <a:ext cx="28194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graphicFrame>
        <p:nvGraphicFramePr>
          <p:cNvPr id="4" name="Diagram 3"/>
          <p:cNvGraphicFramePr/>
          <p:nvPr/>
        </p:nvGraphicFramePr>
        <p:xfrm>
          <a:off x="3581400" y="4648200"/>
          <a:ext cx="5562600" cy="220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nvGraphicFramePr>
        <p:xfrm>
          <a:off x="3581400" y="0"/>
          <a:ext cx="5562600" cy="2362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16-Point Star 5"/>
          <p:cNvSpPr/>
          <p:nvPr/>
        </p:nvSpPr>
        <p:spPr>
          <a:xfrm>
            <a:off x="5029200" y="2438400"/>
            <a:ext cx="2743200" cy="2133600"/>
          </a:xfrm>
          <a:prstGeom prst="star16">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lumMod val="60000"/>
                  <a:lumOff val="40000"/>
                </a:schemeClr>
              </a:solidFill>
            </a:endParaRPr>
          </a:p>
        </p:txBody>
      </p:sp>
      <p:sp>
        <p:nvSpPr>
          <p:cNvPr id="8" name="TextBox 7"/>
          <p:cNvSpPr txBox="1"/>
          <p:nvPr/>
        </p:nvSpPr>
        <p:spPr>
          <a:xfrm>
            <a:off x="5791200" y="3048000"/>
            <a:ext cx="1371600" cy="83099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400" dirty="0" smtClean="0"/>
              <a:t>Ministry Moment</a:t>
            </a:r>
            <a:endParaRPr lang="en-US" sz="2400" dirty="0"/>
          </a:p>
        </p:txBody>
      </p:sp>
      <p:sp>
        <p:nvSpPr>
          <p:cNvPr id="11" name="TextBox 10"/>
          <p:cNvSpPr txBox="1"/>
          <p:nvPr/>
        </p:nvSpPr>
        <p:spPr>
          <a:xfrm>
            <a:off x="7620000" y="2895600"/>
            <a:ext cx="1676400" cy="1384995"/>
          </a:xfrm>
          <a:prstGeom prst="rect">
            <a:avLst/>
          </a:prstGeom>
          <a:noFill/>
        </p:spPr>
        <p:txBody>
          <a:bodyPr wrap="square" rtlCol="0">
            <a:spAutoFit/>
          </a:bodyPr>
          <a:lstStyle/>
          <a:p>
            <a:pPr algn="ctr"/>
            <a:r>
              <a:rPr lang="en-US" sz="2800" dirty="0" smtClean="0"/>
              <a:t>Second           Article Faith</a:t>
            </a:r>
            <a:endParaRPr lang="en-US" sz="2800" dirty="0"/>
          </a:p>
        </p:txBody>
      </p:sp>
      <p:cxnSp>
        <p:nvCxnSpPr>
          <p:cNvPr id="19" name="Straight Arrow Connector 18"/>
          <p:cNvCxnSpPr/>
          <p:nvPr/>
        </p:nvCxnSpPr>
        <p:spPr>
          <a:xfrm rot="5400000">
            <a:off x="2667000" y="3429000"/>
            <a:ext cx="44196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a:off x="1257300" y="3390900"/>
            <a:ext cx="57150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 idx="0"/>
          </p:cNvCxnSpPr>
          <p:nvPr/>
        </p:nvCxnSpPr>
        <p:spPr>
          <a:xfrm flipV="1">
            <a:off x="7370672" y="1828800"/>
            <a:ext cx="1239928" cy="9220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7391400" y="4267200"/>
            <a:ext cx="1163728" cy="9220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62000" y="2438400"/>
            <a:ext cx="3124200" cy="1938992"/>
          </a:xfrm>
          <a:prstGeom prst="rect">
            <a:avLst/>
          </a:prstGeom>
          <a:noFill/>
        </p:spPr>
        <p:txBody>
          <a:bodyPr wrap="square" rtlCol="0">
            <a:spAutoFit/>
          </a:bodyPr>
          <a:lstStyle/>
          <a:p>
            <a:r>
              <a:rPr lang="en-US" sz="4400" b="1" dirty="0" smtClean="0"/>
              <a:t>The Ministry Moment:</a:t>
            </a:r>
          </a:p>
          <a:p>
            <a:endParaRPr lang="en-US" sz="32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Trinitarian Framework for YM</a:t>
            </a:r>
            <a:endParaRPr lang="en-US" dirty="0"/>
          </a:p>
        </p:txBody>
      </p:sp>
      <p:sp>
        <p:nvSpPr>
          <p:cNvPr id="3" name="Text Placeholder 2"/>
          <p:cNvSpPr>
            <a:spLocks noGrp="1"/>
          </p:cNvSpPr>
          <p:nvPr>
            <p:ph type="body" idx="1"/>
          </p:nvPr>
        </p:nvSpPr>
        <p:spPr/>
        <p:txBody>
          <a:bodyPr/>
          <a:lstStyle/>
          <a:p>
            <a:r>
              <a:rPr lang="en-US" dirty="0" smtClean="0"/>
              <a:t>Creedal Paradigm</a:t>
            </a:r>
            <a:endParaRPr lang="en-US" dirty="0"/>
          </a:p>
        </p:txBody>
      </p:sp>
      <p:sp>
        <p:nvSpPr>
          <p:cNvPr id="4" name="Content Placeholder 3"/>
          <p:cNvSpPr>
            <a:spLocks noGrp="1"/>
          </p:cNvSpPr>
          <p:nvPr>
            <p:ph sz="half" idx="2"/>
          </p:nvPr>
        </p:nvSpPr>
        <p:spPr>
          <a:xfrm>
            <a:off x="228600" y="2286000"/>
            <a:ext cx="4572000" cy="3951288"/>
          </a:xfrm>
        </p:spPr>
        <p:txBody>
          <a:bodyPr>
            <a:normAutofit/>
          </a:bodyPr>
          <a:lstStyle/>
          <a:p>
            <a:pPr>
              <a:buNone/>
            </a:pPr>
            <a:r>
              <a:rPr lang="en-US" sz="3600" dirty="0" smtClean="0"/>
              <a:t>   </a:t>
            </a:r>
          </a:p>
          <a:p>
            <a:pPr>
              <a:buNone/>
            </a:pPr>
            <a:r>
              <a:rPr lang="en-US" sz="3600" dirty="0"/>
              <a:t> </a:t>
            </a:r>
            <a:r>
              <a:rPr lang="en-US" sz="3600" dirty="0" smtClean="0"/>
              <a:t>  Lutheran theology provides a Trinitarian theological framework for youth ministry</a:t>
            </a:r>
          </a:p>
          <a:p>
            <a:pPr>
              <a:buNone/>
            </a:pPr>
            <a:endParaRPr lang="en-US" dirty="0" smtClean="0"/>
          </a:p>
        </p:txBody>
      </p:sp>
      <p:sp>
        <p:nvSpPr>
          <p:cNvPr id="5" name="Text Placeholder 4"/>
          <p:cNvSpPr>
            <a:spLocks noGrp="1"/>
          </p:cNvSpPr>
          <p:nvPr>
            <p:ph type="body" sz="quarter" idx="3"/>
          </p:nvPr>
        </p:nvSpPr>
        <p:spPr/>
        <p:txBody>
          <a:bodyPr/>
          <a:lstStyle/>
          <a:p>
            <a:endParaRPr lang="en-US"/>
          </a:p>
        </p:txBody>
      </p:sp>
      <p:graphicFrame>
        <p:nvGraphicFramePr>
          <p:cNvPr id="10" name="Content Placeholder 9"/>
          <p:cNvGraphicFramePr>
            <a:graphicFrameLocks noGrp="1"/>
          </p:cNvGraphicFramePr>
          <p:nvPr>
            <p:ph sz="quarter" idx="4"/>
          </p:nvPr>
        </p:nvGraphicFramePr>
        <p:xfrm>
          <a:off x="4419601" y="838200"/>
          <a:ext cx="4343399" cy="5287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Trinitarian Youth</a:t>
            </a:r>
            <a:endParaRPr lang="en-US" dirty="0"/>
          </a:p>
        </p:txBody>
      </p:sp>
      <p:sp>
        <p:nvSpPr>
          <p:cNvPr id="3" name="Content Placeholder 2"/>
          <p:cNvSpPr>
            <a:spLocks noGrp="1"/>
          </p:cNvSpPr>
          <p:nvPr>
            <p:ph idx="1"/>
          </p:nvPr>
        </p:nvSpPr>
        <p:spPr/>
        <p:txBody>
          <a:bodyPr>
            <a:normAutofit/>
          </a:bodyPr>
          <a:lstStyle/>
          <a:p>
            <a:pPr>
              <a:buNone/>
            </a:pPr>
            <a:endParaRPr lang="en-US" dirty="0" smtClean="0"/>
          </a:p>
          <a:p>
            <a:r>
              <a:rPr lang="en-US" sz="3600" dirty="0" smtClean="0"/>
              <a:t>“Practical Theology”  for Youth Ministry</a:t>
            </a:r>
          </a:p>
          <a:p>
            <a:pPr lvl="1"/>
            <a:r>
              <a:rPr lang="en-US" sz="3200" dirty="0" smtClean="0"/>
              <a:t>Unity of faith and knowledge of the Son of God</a:t>
            </a:r>
          </a:p>
          <a:p>
            <a:pPr lvl="1"/>
            <a:r>
              <a:rPr lang="en-US" sz="3200" dirty="0" smtClean="0"/>
              <a:t>Mature adulthood</a:t>
            </a:r>
          </a:p>
          <a:p>
            <a:pPr lvl="1"/>
            <a:r>
              <a:rPr lang="en-US" sz="3200" dirty="0" smtClean="0"/>
              <a:t>The stature of the fullness of Christ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Eutychus</a:t>
            </a:r>
            <a:endParaRPr lang="en-US" dirty="0"/>
          </a:p>
        </p:txBody>
      </p:sp>
      <p:sp>
        <p:nvSpPr>
          <p:cNvPr id="3" name="Content Placeholder 2"/>
          <p:cNvSpPr>
            <a:spLocks noGrp="1"/>
          </p:cNvSpPr>
          <p:nvPr>
            <p:ph sz="half" idx="1"/>
          </p:nvPr>
        </p:nvSpPr>
        <p:spPr/>
        <p:txBody>
          <a:bodyPr>
            <a:normAutofit/>
          </a:bodyPr>
          <a:lstStyle/>
          <a:p>
            <a:pPr algn="ctr">
              <a:buNone/>
            </a:pPr>
            <a:r>
              <a:rPr lang="en-US" sz="5400" b="1" dirty="0" err="1" smtClean="0">
                <a:latin typeface="SBL Greek" panose="02000000000000000000" pitchFamily="2" charset="0"/>
                <a:ea typeface="SBL Greek" panose="02000000000000000000" pitchFamily="2" charset="0"/>
              </a:rPr>
              <a:t>Neania</a:t>
            </a:r>
            <a:endParaRPr lang="en-US" sz="5400" b="1" dirty="0">
              <a:latin typeface="SBL Greek" panose="02000000000000000000" pitchFamily="2" charset="0"/>
              <a:ea typeface="SBL Greek" panose="02000000000000000000" pitchFamily="2" charset="0"/>
            </a:endParaRPr>
          </a:p>
        </p:txBody>
      </p:sp>
      <p:sp>
        <p:nvSpPr>
          <p:cNvPr id="4" name="Content Placeholder 3"/>
          <p:cNvSpPr>
            <a:spLocks noGrp="1"/>
          </p:cNvSpPr>
          <p:nvPr>
            <p:ph sz="half" idx="2"/>
          </p:nvPr>
        </p:nvSpPr>
        <p:spPr/>
        <p:txBody>
          <a:bodyPr>
            <a:normAutofit/>
          </a:bodyPr>
          <a:lstStyle/>
          <a:p>
            <a:pPr algn="ctr">
              <a:buNone/>
            </a:pPr>
            <a:r>
              <a:rPr lang="en-US" sz="5400" b="1" dirty="0" err="1" smtClean="0">
                <a:latin typeface="SBL Greek" panose="02000000000000000000" pitchFamily="2" charset="0"/>
                <a:ea typeface="SBL Greek" panose="02000000000000000000" pitchFamily="2" charset="0"/>
              </a:rPr>
              <a:t>Paiv</a:t>
            </a:r>
            <a:endParaRPr lang="en-US" sz="5400" b="1" dirty="0">
              <a:latin typeface="SBL Greek" panose="02000000000000000000" pitchFamily="2" charset="0"/>
              <a:ea typeface="SBL Greek" panose="02000000000000000000" pitchFamily="2" charset="0"/>
            </a:endParaRPr>
          </a:p>
        </p:txBody>
      </p:sp>
      <p:pic>
        <p:nvPicPr>
          <p:cNvPr id="2051" name="Picture 3" descr="C:\Documents and Settings\joberdec\Local Settings\Temporary Internet Files\Content.IE5\XFCG0H55\MP900443922[1].jpg"/>
          <p:cNvPicPr>
            <a:picLocks noChangeAspect="1" noChangeArrowheads="1"/>
          </p:cNvPicPr>
          <p:nvPr/>
        </p:nvPicPr>
        <p:blipFill>
          <a:blip r:embed="rId3" cstate="print"/>
          <a:srcRect/>
          <a:stretch>
            <a:fillRect/>
          </a:stretch>
        </p:blipFill>
        <p:spPr bwMode="auto">
          <a:xfrm>
            <a:off x="304800" y="2971800"/>
            <a:ext cx="3909168" cy="2590800"/>
          </a:xfrm>
          <a:prstGeom prst="rect">
            <a:avLst/>
          </a:prstGeom>
          <a:noFill/>
        </p:spPr>
      </p:pic>
      <p:pic>
        <p:nvPicPr>
          <p:cNvPr id="2056" name="Picture 8" descr="C:\Documents and Settings\joberdec\Local Settings\Temporary Internet Files\Content.IE5\DOCFIWS8\MP900422157[1].jpg"/>
          <p:cNvPicPr>
            <a:picLocks noChangeAspect="1" noChangeArrowheads="1"/>
          </p:cNvPicPr>
          <p:nvPr/>
        </p:nvPicPr>
        <p:blipFill>
          <a:blip r:embed="rId4" cstate="print"/>
          <a:srcRect/>
          <a:stretch>
            <a:fillRect/>
          </a:stretch>
        </p:blipFill>
        <p:spPr bwMode="auto">
          <a:xfrm>
            <a:off x="5410200" y="2895600"/>
            <a:ext cx="2895600" cy="2895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Aren’t We Noticing?</a:t>
            </a:r>
            <a:endParaRPr lang="en-US" dirty="0"/>
          </a:p>
        </p:txBody>
      </p:sp>
      <p:pic>
        <p:nvPicPr>
          <p:cNvPr id="2050" name="Picture 2" descr="C:\Users\joberdec\AppData\Local\Microsoft\Windows\Temporary Internet Files\Content.IE5\RBKAT6K3\MC900065069[1].wmf"/>
          <p:cNvPicPr>
            <a:picLocks noGrp="1" noChangeAspect="1" noChangeArrowheads="1"/>
          </p:cNvPicPr>
          <p:nvPr>
            <p:ph sz="half" idx="1"/>
          </p:nvPr>
        </p:nvPicPr>
        <p:blipFill>
          <a:blip r:embed="rId3" cstate="print"/>
          <a:srcRect/>
          <a:stretch>
            <a:fillRect/>
          </a:stretch>
        </p:blipFill>
        <p:spPr bwMode="auto">
          <a:xfrm>
            <a:off x="990600" y="2362200"/>
            <a:ext cx="3102937" cy="2667000"/>
          </a:xfrm>
          <a:prstGeom prst="rect">
            <a:avLst/>
          </a:prstGeom>
          <a:noFill/>
        </p:spPr>
      </p:pic>
      <p:sp>
        <p:nvSpPr>
          <p:cNvPr id="4" name="Content Placeholder 3"/>
          <p:cNvSpPr>
            <a:spLocks noGrp="1"/>
          </p:cNvSpPr>
          <p:nvPr>
            <p:ph sz="half" idx="2"/>
          </p:nvPr>
        </p:nvSpPr>
        <p:spPr/>
        <p:txBody>
          <a:bodyPr>
            <a:normAutofit lnSpcReduction="10000"/>
          </a:bodyPr>
          <a:lstStyle/>
          <a:p>
            <a:r>
              <a:rPr lang="en-US" dirty="0" smtClean="0"/>
              <a:t>Christian youth soaking up the culture rather than Christian faith</a:t>
            </a:r>
          </a:p>
          <a:p>
            <a:endParaRPr lang="en-US" dirty="0" smtClean="0"/>
          </a:p>
          <a:p>
            <a:pPr lvl="1"/>
            <a:r>
              <a:rPr lang="en-US" dirty="0" smtClean="0"/>
              <a:t>Cultural Captivity</a:t>
            </a:r>
          </a:p>
          <a:p>
            <a:pPr lvl="2"/>
            <a:r>
              <a:rPr lang="en-US" dirty="0" smtClean="0"/>
              <a:t>Nancy </a:t>
            </a:r>
            <a:r>
              <a:rPr lang="en-US" dirty="0" err="1" smtClean="0"/>
              <a:t>Pearcey</a:t>
            </a:r>
            <a:endParaRPr lang="en-US" dirty="0" smtClean="0"/>
          </a:p>
          <a:p>
            <a:pPr lvl="1"/>
            <a:r>
              <a:rPr lang="en-US" dirty="0" smtClean="0"/>
              <a:t>Moralistic Therapeutic Deism</a:t>
            </a:r>
          </a:p>
          <a:p>
            <a:pPr lvl="2"/>
            <a:r>
              <a:rPr lang="en-US" dirty="0" smtClean="0"/>
              <a:t>Christian Smith</a:t>
            </a:r>
          </a:p>
          <a:p>
            <a:pPr lvl="1"/>
            <a:r>
              <a:rPr lang="en-US" dirty="0" smtClean="0"/>
              <a:t>Generic Youth Ministry</a:t>
            </a:r>
          </a:p>
          <a:p>
            <a:pPr lvl="2"/>
            <a:r>
              <a:rPr lang="en-US" dirty="0" smtClean="0"/>
              <a:t>Mark </a:t>
            </a:r>
            <a:r>
              <a:rPr lang="en-US" dirty="0" err="1" smtClean="0"/>
              <a:t>Oestreicher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Generic Youth Ministry?</a:t>
            </a:r>
            <a:endParaRPr lang="en-US" dirty="0"/>
          </a:p>
        </p:txBody>
      </p:sp>
      <p:sp>
        <p:nvSpPr>
          <p:cNvPr id="7" name="Content Placeholder 6"/>
          <p:cNvSpPr>
            <a:spLocks noGrp="1"/>
          </p:cNvSpPr>
          <p:nvPr>
            <p:ph sz="half" idx="1"/>
          </p:nvPr>
        </p:nvSpPr>
        <p:spPr/>
        <p:txBody>
          <a:bodyPr/>
          <a:lstStyle/>
          <a:p>
            <a:r>
              <a:rPr lang="en-US" dirty="0" smtClean="0"/>
              <a:t>Is youth ministry such a generic activity that it really makes no difference what my belief are about Scripture, justification, or the sacraments? Is it all pretty much the same?</a:t>
            </a:r>
            <a:endParaRPr lang="en-US" dirty="0"/>
          </a:p>
        </p:txBody>
      </p:sp>
      <p:sp>
        <p:nvSpPr>
          <p:cNvPr id="8" name="Content Placeholder 7"/>
          <p:cNvSpPr>
            <a:spLocks noGrp="1"/>
          </p:cNvSpPr>
          <p:nvPr>
            <p:ph sz="half" idx="2"/>
          </p:nvPr>
        </p:nvSpPr>
        <p:spPr/>
        <p:txBody>
          <a:bodyPr/>
          <a:lstStyle/>
          <a:p>
            <a:r>
              <a:rPr lang="en-US" dirty="0" smtClean="0"/>
              <a:t>YM Textbook Resources….</a:t>
            </a:r>
          </a:p>
          <a:p>
            <a:pPr>
              <a:buNone/>
            </a:pPr>
            <a:endParaRPr lang="en-US" dirty="0" smtClean="0"/>
          </a:p>
          <a:p>
            <a:pPr lvl="1"/>
            <a:r>
              <a:rPr lang="en-US" dirty="0" smtClean="0"/>
              <a:t>Youth Specialties</a:t>
            </a:r>
          </a:p>
          <a:p>
            <a:pPr lvl="1"/>
            <a:r>
              <a:rPr lang="en-US" dirty="0" err="1" smtClean="0"/>
              <a:t>Zondervan</a:t>
            </a:r>
            <a:endParaRPr lang="en-US" dirty="0" smtClean="0"/>
          </a:p>
          <a:p>
            <a:pPr lvl="1"/>
            <a:r>
              <a:rPr lang="en-US" dirty="0" err="1" smtClean="0"/>
              <a:t>InterVarsity</a:t>
            </a:r>
            <a:endParaRPr lang="en-US" dirty="0" smtClean="0"/>
          </a:p>
          <a:p>
            <a:pPr lvl="1"/>
            <a:r>
              <a:rPr lang="en-US" dirty="0" smtClean="0"/>
              <a:t>Fuller Youth Institute</a:t>
            </a:r>
          </a:p>
          <a:p>
            <a:pPr lvl="1"/>
            <a:r>
              <a:rPr lang="en-US" dirty="0" smtClean="0"/>
              <a:t>Baker</a:t>
            </a:r>
          </a:p>
          <a:p>
            <a:pPr lvl="1"/>
            <a:r>
              <a:rPr lang="en-US" dirty="0" err="1" smtClean="0"/>
              <a:t>Jossey</a:t>
            </a:r>
            <a:r>
              <a:rPr lang="en-US" dirty="0" smtClean="0"/>
              <a:t>-Bass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Lutheran Youth Ministry?</a:t>
            </a:r>
            <a:endParaRPr lang="en-US" dirty="0"/>
          </a:p>
        </p:txBody>
      </p:sp>
      <p:pic>
        <p:nvPicPr>
          <p:cNvPr id="5" name="Content Placeholder 3" descr="Eutychus.jpg"/>
          <p:cNvPicPr>
            <a:picLocks noGrp="1" noChangeAspect="1"/>
          </p:cNvPicPr>
          <p:nvPr>
            <p:ph sz="half" idx="1"/>
          </p:nvPr>
        </p:nvPicPr>
        <p:blipFill>
          <a:blip r:embed="rId2" cstate="print"/>
          <a:stretch>
            <a:fillRect/>
          </a:stretch>
        </p:blipFill>
        <p:spPr>
          <a:xfrm rot="325667">
            <a:off x="1475658" y="2226958"/>
            <a:ext cx="2121859" cy="3120381"/>
          </a:xfrm>
          <a:prstGeom prst="rect">
            <a:avLst/>
          </a:prstGeom>
        </p:spPr>
      </p:pic>
      <p:sp>
        <p:nvSpPr>
          <p:cNvPr id="8" name="Content Placeholder 7"/>
          <p:cNvSpPr>
            <a:spLocks noGrp="1"/>
          </p:cNvSpPr>
          <p:nvPr>
            <p:ph sz="half" idx="2"/>
          </p:nvPr>
        </p:nvSpPr>
        <p:spPr/>
        <p:txBody>
          <a:bodyPr>
            <a:normAutofit/>
          </a:bodyPr>
          <a:lstStyle/>
          <a:p>
            <a:r>
              <a:rPr lang="en-US" dirty="0" smtClean="0"/>
              <a:t>If there are distinctive qualities brought to youth ministry by Lutheran theology, what are they? How would I notice them? How could I incorporate them into a youth ministry training curriculum? </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86800" cy="1143000"/>
          </a:xfrm>
        </p:spPr>
        <p:txBody>
          <a:bodyPr>
            <a:normAutofit fontScale="90000"/>
          </a:bodyPr>
          <a:lstStyle/>
          <a:p>
            <a:r>
              <a:rPr lang="en-US" dirty="0" smtClean="0"/>
              <a:t>In the Beginning was the Walther League</a:t>
            </a:r>
            <a:endParaRPr lang="en-US" dirty="0"/>
          </a:p>
        </p:txBody>
      </p:sp>
      <p:sp>
        <p:nvSpPr>
          <p:cNvPr id="3" name="Content Placeholder 2"/>
          <p:cNvSpPr>
            <a:spLocks noGrp="1"/>
          </p:cNvSpPr>
          <p:nvPr>
            <p:ph idx="1"/>
          </p:nvPr>
        </p:nvSpPr>
        <p:spPr/>
        <p:txBody>
          <a:bodyPr>
            <a:normAutofit/>
          </a:bodyPr>
          <a:lstStyle/>
          <a:p>
            <a:r>
              <a:rPr lang="en-US" sz="4000" dirty="0" smtClean="0"/>
              <a:t>Worship</a:t>
            </a:r>
          </a:p>
          <a:p>
            <a:r>
              <a:rPr lang="en-US" sz="4000" dirty="0" smtClean="0"/>
              <a:t>Education</a:t>
            </a:r>
          </a:p>
          <a:p>
            <a:r>
              <a:rPr lang="en-US" sz="4000" dirty="0" smtClean="0"/>
              <a:t>Service</a:t>
            </a:r>
          </a:p>
          <a:p>
            <a:r>
              <a:rPr lang="en-US" sz="4000" dirty="0" smtClean="0"/>
              <a:t>Fellowship</a:t>
            </a:r>
          </a:p>
          <a:p>
            <a:r>
              <a:rPr lang="en-US" sz="4000" dirty="0" smtClean="0"/>
              <a:t>Recreation</a:t>
            </a:r>
            <a:endParaRPr lang="en-US" sz="4000" dirty="0"/>
          </a:p>
        </p:txBody>
      </p:sp>
      <p:pic>
        <p:nvPicPr>
          <p:cNvPr id="4" name="Picture 3" descr="Walther.jpg"/>
          <p:cNvPicPr>
            <a:picLocks noChangeAspect="1"/>
          </p:cNvPicPr>
          <p:nvPr/>
        </p:nvPicPr>
        <p:blipFill>
          <a:blip r:embed="rId2" cstate="print"/>
          <a:stretch>
            <a:fillRect/>
          </a:stretch>
        </p:blipFill>
        <p:spPr>
          <a:xfrm>
            <a:off x="5105400" y="2362200"/>
            <a:ext cx="2007124" cy="26670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100 Years Later – Doug Fields</a:t>
            </a:r>
            <a:endParaRPr lang="en-US" dirty="0"/>
          </a:p>
        </p:txBody>
      </p:sp>
      <p:sp>
        <p:nvSpPr>
          <p:cNvPr id="5" name="Text Placeholder 4"/>
          <p:cNvSpPr>
            <a:spLocks noGrp="1"/>
          </p:cNvSpPr>
          <p:nvPr>
            <p:ph type="body" idx="1"/>
          </p:nvPr>
        </p:nvSpPr>
        <p:spPr/>
        <p:txBody>
          <a:bodyPr/>
          <a:lstStyle/>
          <a:p>
            <a:pPr algn="ctr"/>
            <a:r>
              <a:rPr lang="en-US" dirty="0" smtClean="0"/>
              <a:t>Walther League </a:t>
            </a:r>
            <a:endParaRPr lang="en-US" dirty="0"/>
          </a:p>
        </p:txBody>
      </p:sp>
      <p:sp>
        <p:nvSpPr>
          <p:cNvPr id="3" name="Content Placeholder 2"/>
          <p:cNvSpPr>
            <a:spLocks noGrp="1"/>
          </p:cNvSpPr>
          <p:nvPr>
            <p:ph sz="half" idx="2"/>
          </p:nvPr>
        </p:nvSpPr>
        <p:spPr/>
        <p:txBody>
          <a:bodyPr>
            <a:normAutofit/>
          </a:bodyPr>
          <a:lstStyle/>
          <a:p>
            <a:r>
              <a:rPr lang="en-US" sz="4000" dirty="0" smtClean="0"/>
              <a:t>Worship</a:t>
            </a:r>
          </a:p>
          <a:p>
            <a:r>
              <a:rPr lang="en-US" sz="4000" dirty="0" smtClean="0"/>
              <a:t>Education</a:t>
            </a:r>
          </a:p>
          <a:p>
            <a:r>
              <a:rPr lang="en-US" sz="4000" dirty="0" smtClean="0"/>
              <a:t>Service</a:t>
            </a:r>
          </a:p>
          <a:p>
            <a:r>
              <a:rPr lang="en-US" sz="4000" dirty="0" smtClean="0"/>
              <a:t>Fellowship</a:t>
            </a:r>
          </a:p>
          <a:p>
            <a:r>
              <a:rPr lang="en-US" sz="4000" dirty="0" smtClean="0"/>
              <a:t>Recreation</a:t>
            </a:r>
            <a:endParaRPr lang="en-US" sz="4000" dirty="0"/>
          </a:p>
        </p:txBody>
      </p:sp>
      <p:sp>
        <p:nvSpPr>
          <p:cNvPr id="6" name="Text Placeholder 5"/>
          <p:cNvSpPr>
            <a:spLocks noGrp="1"/>
          </p:cNvSpPr>
          <p:nvPr>
            <p:ph type="body" sz="quarter" idx="3"/>
          </p:nvPr>
        </p:nvSpPr>
        <p:spPr/>
        <p:txBody>
          <a:bodyPr>
            <a:normAutofit/>
          </a:bodyPr>
          <a:lstStyle/>
          <a:p>
            <a:pPr algn="ctr"/>
            <a:r>
              <a:rPr lang="en-US" dirty="0" smtClean="0"/>
              <a:t>Purpose Driven YM</a:t>
            </a:r>
            <a:endParaRPr lang="en-US" dirty="0"/>
          </a:p>
        </p:txBody>
      </p:sp>
      <p:sp>
        <p:nvSpPr>
          <p:cNvPr id="7" name="Content Placeholder 6"/>
          <p:cNvSpPr>
            <a:spLocks noGrp="1"/>
          </p:cNvSpPr>
          <p:nvPr>
            <p:ph sz="quarter" idx="4"/>
          </p:nvPr>
        </p:nvSpPr>
        <p:spPr/>
        <p:txBody>
          <a:bodyPr>
            <a:normAutofit/>
          </a:bodyPr>
          <a:lstStyle/>
          <a:p>
            <a:r>
              <a:rPr lang="en-US" sz="4000" dirty="0" smtClean="0"/>
              <a:t>Worship</a:t>
            </a:r>
          </a:p>
          <a:p>
            <a:r>
              <a:rPr lang="en-US" sz="4000" dirty="0" smtClean="0"/>
              <a:t>Discipleship</a:t>
            </a:r>
          </a:p>
          <a:p>
            <a:r>
              <a:rPr lang="en-US" sz="4000" dirty="0" smtClean="0"/>
              <a:t>Ministry</a:t>
            </a:r>
          </a:p>
          <a:p>
            <a:r>
              <a:rPr lang="en-US" sz="4000" dirty="0" smtClean="0"/>
              <a:t>Fellowship</a:t>
            </a:r>
          </a:p>
          <a:p>
            <a:r>
              <a:rPr lang="en-US" sz="4000" dirty="0" smtClean="0"/>
              <a:t>Evangelism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Eutychus &amp;quot;&quot;/&gt;&lt;property id=&quot;20307&quot; value=&quot;256&quot;/&gt;&lt;/object&gt;&lt;object type=&quot;3&quot; unique_id=&quot;10006&quot;&gt;&lt;property id=&quot;20148&quot; value=&quot;5&quot;/&gt;&lt;property id=&quot;20300&quot; value=&quot;Slide 2 - &amp;quot;Patron Saint of All who Sleep in Church!&amp;quot;&quot;/&gt;&lt;property id=&quot;20307&quot; value=&quot;258&quot;/&gt;&lt;/object&gt;&lt;object type=&quot;3&quot; unique_id=&quot;10007&quot;&gt;&lt;property id=&quot;20148&quot; value=&quot;5&quot;/&gt;&lt;property id=&quot;20300&quot; value=&quot;Slide 4 - &amp;quot;Eutychus&amp;quot;&quot;/&gt;&lt;property id=&quot;20307&quot; value=&quot;259&quot;/&gt;&lt;/object&gt;&lt;object type=&quot;3&quot; unique_id=&quot;10009&quot;&gt;&lt;property id=&quot;20148&quot; value=&quot;5&quot;/&gt;&lt;property id=&quot;20300&quot; value=&quot;Slide 8 - &amp;quot;In the Beginning was the Walther League&amp;quot;&quot;/&gt;&lt;property id=&quot;20307&quot; value=&quot;261&quot;/&gt;&lt;/object&gt;&lt;object type=&quot;3&quot; unique_id=&quot;10010&quot;&gt;&lt;property id=&quot;20148&quot; value=&quot;5&quot;/&gt;&lt;property id=&quot;20300&quot; value=&quot;Slide 9 - &amp;quot;100 Years Later – Doug Fields&amp;quot;&quot;/&gt;&lt;property id=&quot;20307&quot; value=&quot;263&quot;/&gt;&lt;/object&gt;&lt;object type=&quot;3&quot; unique_id=&quot;10011&quot;&gt;&lt;property id=&quot;20148&quot; value=&quot;5&quot;/&gt;&lt;property id=&quot;20300&quot; value=&quot;Slide 11 - &amp;quot;Curriculum Guide for YM&amp;quot;&quot;/&gt;&lt;property id=&quot;20307&quot; value=&quot;262&quot;/&gt;&lt;/object&gt;&lt;object type=&quot;3&quot; unique_id=&quot;10012&quot;&gt;&lt;property id=&quot;20148&quot; value=&quot;5&quot;/&gt;&lt;property id=&quot;20300&quot; value=&quot;Slide 12 - &amp;quot;YM Curriculum of Ephesians 4&amp;quot;&quot;/&gt;&lt;property id=&quot;20307&quot; value=&quot;264&quot;/&gt;&lt;/object&gt;&lt;object type=&quot;3&quot; unique_id=&quot;10024&quot;&gt;&lt;property id=&quot;20148&quot; value=&quot;5&quot;/&gt;&lt;property id=&quot;20300&quot; value=&quot;Slide 14 - &amp;quot;Trinitarian Framework for YM&amp;quot;&quot;/&gt;&lt;property id=&quot;20307&quot; value=&quot;298&quot;/&gt;&lt;/object&gt;&lt;object type=&quot;3&quot; unique_id=&quot;10122&quot;&gt;&lt;property id=&quot;20148&quot; value=&quot;5&quot;/&gt;&lt;property id=&quot;20300&quot; value=&quot;Slide 3 - &amp;quot;Eutychus as Paradigm&amp;quot;&quot;/&gt;&lt;property id=&quot;20307&quot; value=&quot;306&quot;/&gt;&lt;/object&gt;&lt;object type=&quot;3&quot; unique_id=&quot;10123&quot;&gt;&lt;property id=&quot;20148&quot; value=&quot;5&quot;/&gt;&lt;property id=&quot;20300&quot; value=&quot;Slide 5 - &amp;quot;What Aren’t We Noticing?&amp;quot;&quot;/&gt;&lt;property id=&quot;20307&quot; value=&quot;307&quot;/&gt;&lt;/object&gt;&lt;object type=&quot;3&quot; unique_id=&quot;10544&quot;&gt;&lt;property id=&quot;20148&quot; value=&quot;5&quot;/&gt;&lt;property id=&quot;20300&quot; value=&quot;Slide 6 - &amp;quot;Generic Youth Ministry?&amp;quot;&quot;/&gt;&lt;property id=&quot;20307&quot; value=&quot;309&quot;/&gt;&lt;/object&gt;&lt;object type=&quot;3&quot; unique_id=&quot;10545&quot;&gt;&lt;property id=&quot;20148&quot; value=&quot;5&quot;/&gt;&lt;property id=&quot;20300&quot; value=&quot;Slide 7 - &amp;quot;Lutheran Youth Ministry?&amp;quot;&quot;/&gt;&lt;property id=&quot;20307&quot; value=&quot;310&quot;/&gt;&lt;/object&gt;&lt;object type=&quot;3&quot; unique_id=&quot;10546&quot;&gt;&lt;property id=&quot;20148&quot; value=&quot;5&quot;/&gt;&lt;property id=&quot;20300&quot; value=&quot;Slide 10 - &amp;quot;Biblical Curriculum Guide&amp;quot;&quot;/&gt;&lt;property id=&quot;20307&quot; value=&quot;312&quot;/&gt;&lt;/object&gt;&lt;object type=&quot;3&quot; unique_id=&quot;10547&quot;&gt;&lt;property id=&quot;20148&quot; value=&quot;5&quot;/&gt;&lt;property id=&quot;20300&quot; value=&quot;Slide 13 - &amp;quot;A Trinitarian Framework&amp;quot;&quot;/&gt;&lt;property id=&quot;20307&quot; value=&quot;314&quot;/&gt;&lt;/object&gt;&lt;object type=&quot;3&quot; unique_id=&quot;10847&quot;&gt;&lt;property id=&quot;20148&quot; value=&quot;5&quot;/&gt;&lt;property id=&quot;20300&quot; value=&quot;Slide 17&quot;/&gt;&lt;property id=&quot;20307&quot; value=&quot;315&quot;/&gt;&lt;/object&gt;&lt;object type=&quot;3&quot; unique_id=&quot;10848&quot;&gt;&lt;property id=&quot;20148&quot; value=&quot;5&quot;/&gt;&lt;property id=&quot;20300&quot; value=&quot;Slide 20&quot;/&gt;&lt;property id=&quot;20307&quot; value=&quot;316&quot;/&gt;&lt;/object&gt;&lt;object type=&quot;3&quot; unique_id=&quot;10849&quot;&gt;&lt;property id=&quot;20148&quot; value=&quot;5&quot;/&gt;&lt;property id=&quot;20300&quot; value=&quot;Slide 22&quot;/&gt;&lt;property id=&quot;20307&quot; value=&quot;317&quot;/&gt;&lt;/object&gt;&lt;object type=&quot;3&quot; unique_id=&quot;10850&quot;&gt;&lt;property id=&quot;20148&quot; value=&quot;5&quot;/&gt;&lt;property id=&quot;20300&quot; value=&quot;Slide 23&quot;/&gt;&lt;property id=&quot;20307&quot; value=&quot;318&quot;/&gt;&lt;/object&gt;&lt;object type=&quot;3&quot; unique_id=&quot;10851&quot;&gt;&lt;property id=&quot;20148&quot; value=&quot;5&quot;/&gt;&lt;property id=&quot;20300&quot; value=&quot;Slide 26&quot;/&gt;&lt;property id=&quot;20307&quot; value=&quot;319&quot;/&gt;&lt;/object&gt;&lt;object type=&quot;3&quot; unique_id=&quot;10852&quot;&gt;&lt;property id=&quot;20148&quot; value=&quot;5&quot;/&gt;&lt;property id=&quot;20300&quot; value=&quot;Slide 28&quot;/&gt;&lt;property id=&quot;20307&quot; value=&quot;320&quot;/&gt;&lt;/object&gt;&lt;object type=&quot;3&quot; unique_id=&quot;10853&quot;&gt;&lt;property id=&quot;20148&quot; value=&quot;5&quot;/&gt;&lt;property id=&quot;20300&quot; value=&quot;Slide 30&quot;/&gt;&lt;property id=&quot;20307&quot; value=&quot;321&quot;/&gt;&lt;/object&gt;&lt;object type=&quot;3&quot; unique_id=&quot;10854&quot;&gt;&lt;property id=&quot;20148&quot; value=&quot;5&quot;/&gt;&lt;property id=&quot;20300&quot; value=&quot;Slide 32 - &amp;quot;Trinitarian Youth&amp;quot;&quot;/&gt;&lt;property id=&quot;20307&quot; value=&quot;322&quot;/&gt;&lt;/object&gt;&lt;object type=&quot;3&quot; unique_id=&quot;11025&quot;&gt;&lt;property id=&quot;20148&quot; value=&quot;5&quot;/&gt;&lt;property id=&quot;20300&quot; value=&quot;Slide 19 - &amp;quot;Development Happens Independently and Asynchronously&amp;quot;&quot;/&gt;&lt;property id=&quot;20307&quot; value=&quot;323&quot;/&gt;&lt;/object&gt;&lt;object type=&quot;3&quot; unique_id=&quot;11261&quot;&gt;&lt;property id=&quot;20148&quot; value=&quot;5&quot;/&gt;&lt;property id=&quot;20300&quot; value=&quot;Slide 15 - &amp;quot;Trinitarian Framework for YM&amp;quot;&quot;/&gt;&lt;property id=&quot;20307&quot; value=&quot;325&quot;/&gt;&lt;/object&gt;&lt;object type=&quot;3&quot; unique_id=&quot;11262&quot;&gt;&lt;property id=&quot;20148&quot; value=&quot;5&quot;/&gt;&lt;property id=&quot;20300&quot; value=&quot;Slide 16&quot;/&gt;&lt;property id=&quot;20307&quot; value=&quot;327&quot;/&gt;&lt;/object&gt;&lt;object type=&quot;3&quot; unique_id=&quot;11263&quot;&gt;&lt;property id=&quot;20148&quot; value=&quot;5&quot;/&gt;&lt;property id=&quot;20300&quot; value=&quot;Slide 18&quot;/&gt;&lt;property id=&quot;20307&quot; value=&quot;326&quot;/&gt;&lt;/object&gt;&lt;object type=&quot;3&quot; unique_id=&quot;11264&quot;&gt;&lt;property id=&quot;20148&quot; value=&quot;5&quot;/&gt;&lt;property id=&quot;20300&quot; value=&quot;Slide 21&quot;/&gt;&lt;property id=&quot;20307&quot; value=&quot;328&quot;/&gt;&lt;/object&gt;&lt;object type=&quot;3&quot; unique_id=&quot;11265&quot;&gt;&lt;property id=&quot;20148&quot; value=&quot;5&quot;/&gt;&lt;property id=&quot;20300&quot; value=&quot;Slide 24&quot;/&gt;&lt;property id=&quot;20307&quot; value=&quot;331&quot;/&gt;&lt;/object&gt;&lt;object type=&quot;3&quot; unique_id=&quot;11266&quot;&gt;&lt;property id=&quot;20148&quot; value=&quot;5&quot;/&gt;&lt;property id=&quot;20300&quot; value=&quot;Slide 25&quot;/&gt;&lt;property id=&quot;20307&quot; value=&quot;329&quot;/&gt;&lt;/object&gt;&lt;object type=&quot;3&quot; unique_id=&quot;11267&quot;&gt;&lt;property id=&quot;20148&quot; value=&quot;5&quot;/&gt;&lt;property id=&quot;20300&quot; value=&quot;Slide 27&quot;/&gt;&lt;property id=&quot;20307&quot; value=&quot;332&quot;/&gt;&lt;/object&gt;&lt;object type=&quot;3&quot; unique_id=&quot;11500&quot;&gt;&lt;property id=&quot;20148&quot; value=&quot;5&quot;/&gt;&lt;property id=&quot;20300&quot; value=&quot;Slide 29&quot;/&gt;&lt;property id=&quot;20307&quot; value=&quot;334&quot;/&gt;&lt;/object&gt;&lt;object type=&quot;3&quot; unique_id=&quot;11637&quot;&gt;&lt;property id=&quot;20148&quot; value=&quot;5&quot;/&gt;&lt;property id=&quot;20300&quot; value=&quot;Slide 31 - &amp;quot;Trinitarian Framework for YM&amp;quot;&quot;/&gt;&lt;property id=&quot;20307&quot; value=&quot;335&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1835</TotalTime>
  <Words>1067</Words>
  <Application>Microsoft Office PowerPoint</Application>
  <PresentationFormat>On-screen Show (4:3)</PresentationFormat>
  <Paragraphs>325</Paragraphs>
  <Slides>32</Slides>
  <Notes>23</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Eutychus </vt:lpstr>
      <vt:lpstr>Patron Saint of All who Sleep in Church!</vt:lpstr>
      <vt:lpstr>Eutychus as Paradigm</vt:lpstr>
      <vt:lpstr>Eutychus</vt:lpstr>
      <vt:lpstr>What Aren’t We Noticing?</vt:lpstr>
      <vt:lpstr>Generic Youth Ministry?</vt:lpstr>
      <vt:lpstr>Lutheran Youth Ministry?</vt:lpstr>
      <vt:lpstr>In the Beginning was the Walther League</vt:lpstr>
      <vt:lpstr>100 Years Later – Doug Fields</vt:lpstr>
      <vt:lpstr>Biblical Curriculum Guide</vt:lpstr>
      <vt:lpstr>Curriculum Guide for YM</vt:lpstr>
      <vt:lpstr>YM Curriculum of Ephesians 4</vt:lpstr>
      <vt:lpstr>A Trinitarian Framework</vt:lpstr>
      <vt:lpstr>Trinitarian Framework for YM</vt:lpstr>
      <vt:lpstr>Trinitarian Framework for YM</vt:lpstr>
      <vt:lpstr>PowerPoint Presentation</vt:lpstr>
      <vt:lpstr>PowerPoint Presentation</vt:lpstr>
      <vt:lpstr>PowerPoint Presentation</vt:lpstr>
      <vt:lpstr>Development Happens Independently and Asynchronously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Trinitarian Framework for YM</vt:lpstr>
      <vt:lpstr>Trinitarian Youth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joberdec</dc:creator>
  <cp:lastModifiedBy>Rev. Joseph Fisher</cp:lastModifiedBy>
  <cp:revision>88</cp:revision>
  <dcterms:created xsi:type="dcterms:W3CDTF">2010-09-23T15:06:12Z</dcterms:created>
  <dcterms:modified xsi:type="dcterms:W3CDTF">2014-01-30T13:56:31Z</dcterms:modified>
</cp:coreProperties>
</file>